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23" r:id="rId2"/>
    <p:sldId id="256" r:id="rId3"/>
    <p:sldId id="329" r:id="rId4"/>
    <p:sldId id="330" r:id="rId5"/>
    <p:sldId id="293" r:id="rId6"/>
    <p:sldId id="360" r:id="rId7"/>
    <p:sldId id="362" r:id="rId8"/>
    <p:sldId id="361" r:id="rId9"/>
    <p:sldId id="364" r:id="rId10"/>
    <p:sldId id="365" r:id="rId11"/>
    <p:sldId id="366" r:id="rId12"/>
    <p:sldId id="367" r:id="rId13"/>
    <p:sldId id="396" r:id="rId14"/>
    <p:sldId id="397" r:id="rId15"/>
    <p:sldId id="398" r:id="rId16"/>
    <p:sldId id="399" r:id="rId17"/>
    <p:sldId id="368" r:id="rId18"/>
    <p:sldId id="401" r:id="rId19"/>
    <p:sldId id="402" r:id="rId20"/>
    <p:sldId id="403" r:id="rId21"/>
    <p:sldId id="404" r:id="rId22"/>
    <p:sldId id="405" r:id="rId23"/>
    <p:sldId id="400" r:id="rId24"/>
    <p:sldId id="369" r:id="rId25"/>
    <p:sldId id="370" r:id="rId26"/>
    <p:sldId id="371"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88" r:id="rId44"/>
    <p:sldId id="389" r:id="rId45"/>
    <p:sldId id="390" r:id="rId46"/>
    <p:sldId id="391" r:id="rId47"/>
    <p:sldId id="392" r:id="rId48"/>
    <p:sldId id="331" r:id="rId49"/>
    <p:sldId id="333" r:id="rId50"/>
  </p:sldIdLst>
  <p:sldSz cx="9144000" cy="6858000" type="screen4x3"/>
  <p:notesSz cx="6858000" cy="9144000"/>
  <p:custDataLst>
    <p:tags r:id="rId5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CCFF"/>
    <a:srgbClr val="99CCFF"/>
    <a:srgbClr val="CCECFF"/>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0" d="100"/>
          <a:sy n="70" d="100"/>
        </p:scale>
        <p:origin x="-1356" y="-72"/>
      </p:cViewPr>
      <p:guideLst>
        <p:guide orient="horz" pos="2160"/>
        <p:guide pos="2880"/>
      </p:guideLst>
    </p:cSldViewPr>
  </p:slideViewPr>
  <p:notesTextViewPr>
    <p:cViewPr>
      <p:scale>
        <a:sx n="75" d="100"/>
        <a:sy n="75" d="100"/>
      </p:scale>
      <p:origin x="0" y="0"/>
    </p:cViewPr>
  </p:notesTextViewPr>
  <p:sorterViewPr>
    <p:cViewPr>
      <p:scale>
        <a:sx n="160" d="100"/>
        <a:sy n="160" d="100"/>
      </p:scale>
      <p:origin x="0" y="447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Tiêu</a:t>
          </a:r>
          <a:r>
            <a:rPr lang="en-US" dirty="0" smtClean="0"/>
            <a:t> </a:t>
          </a:r>
          <a:r>
            <a:rPr lang="en-US" dirty="0" err="1" smtClean="0"/>
            <a:t>chuẩn</a:t>
          </a:r>
          <a:r>
            <a:rPr lang="en-US" dirty="0" smtClean="0"/>
            <a:t> ISO,SA .</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r>
            <a:rPr lang="en-US" sz="2400" dirty="0" smtClean="0"/>
            <a:t> </a:t>
          </a:r>
          <a:r>
            <a:rPr lang="en-US" sz="2400" dirty="0" err="1" smtClean="0"/>
            <a:t>công</a:t>
          </a:r>
          <a:r>
            <a:rPr lang="en-US" sz="2400" dirty="0" smtClean="0"/>
            <a:t> </a:t>
          </a:r>
          <a:r>
            <a:rPr lang="en-US" sz="2400" dirty="0" err="1" smtClean="0"/>
            <a:t>ty</a:t>
          </a:r>
          <a:r>
            <a:rPr lang="en-US" sz="2400" dirty="0" smtClean="0"/>
            <a:t> may </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solidFill>
                <a:srgbClr val="000000"/>
              </a:solidFill>
            </a:rPr>
            <a:t>2. </a:t>
          </a:r>
          <a:r>
            <a:rPr lang="en-US" sz="2400" dirty="0" err="1" smtClean="0">
              <a:solidFill>
                <a:srgbClr val="000000"/>
              </a:solidFill>
            </a:rPr>
            <a:t>Tại</a:t>
          </a:r>
          <a:r>
            <a:rPr lang="en-US" sz="2400" dirty="0" smtClean="0">
              <a:solidFill>
                <a:srgbClr val="000000"/>
              </a:solidFill>
            </a:rPr>
            <a:t> </a:t>
          </a:r>
          <a:r>
            <a:rPr lang="en-US" sz="2400" dirty="0" err="1" smtClean="0">
              <a:solidFill>
                <a:srgbClr val="000000"/>
              </a:solidFill>
            </a:rPr>
            <a:t>sao</a:t>
          </a:r>
          <a:r>
            <a:rPr lang="en-US" sz="2400" dirty="0" smtClean="0">
              <a:solidFill>
                <a:srgbClr val="000000"/>
              </a:solidFill>
            </a:rPr>
            <a:t> c </a:t>
          </a:r>
          <a:r>
            <a:rPr lang="en-US" sz="2400" dirty="0" err="1" smtClean="0">
              <a:solidFill>
                <a:srgbClr val="000000"/>
              </a:solidFill>
            </a:rPr>
            <a:t>ty</a:t>
          </a:r>
          <a:r>
            <a:rPr lang="en-US" sz="2400" dirty="0" smtClean="0">
              <a:solidFill>
                <a:srgbClr val="000000"/>
              </a:solidFill>
            </a:rPr>
            <a:t> </a:t>
          </a:r>
          <a:r>
            <a:rPr lang="en-US" sz="2400" dirty="0" err="1" smtClean="0">
              <a:solidFill>
                <a:srgbClr val="000000"/>
              </a:solidFill>
            </a:rPr>
            <a:t>phải</a:t>
          </a:r>
          <a:r>
            <a:rPr lang="en-US" sz="2400" dirty="0" smtClean="0">
              <a:solidFill>
                <a:srgbClr val="000000"/>
              </a:solidFill>
            </a:rPr>
            <a:t> </a:t>
          </a:r>
          <a:r>
            <a:rPr lang="en-US" sz="2400" dirty="0" err="1" smtClean="0">
              <a:solidFill>
                <a:srgbClr val="000000"/>
              </a:solidFill>
            </a:rPr>
            <a:t>đạt</a:t>
          </a:r>
          <a:endParaRPr lang="en-US" sz="2400" dirty="0">
            <a:solidFill>
              <a:srgbClr val="000000"/>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400" dirty="0" smtClean="0"/>
            <a:t>3. </a:t>
          </a:r>
          <a:r>
            <a:rPr lang="en-US" sz="2400" dirty="0" err="1" smtClean="0"/>
            <a:t>Giá</a:t>
          </a:r>
          <a:r>
            <a:rPr lang="en-US" sz="2400" dirty="0" smtClean="0"/>
            <a:t> </a:t>
          </a:r>
          <a:r>
            <a:rPr lang="en-US" sz="2400" dirty="0" err="1" smtClean="0"/>
            <a:t>trị</a:t>
          </a:r>
          <a:r>
            <a:rPr lang="en-US" sz="2400" dirty="0" smtClean="0"/>
            <a:t> </a:t>
          </a:r>
          <a:r>
            <a:rPr lang="en-US" sz="2400" dirty="0" err="1" smtClean="0"/>
            <a:t>của</a:t>
          </a:r>
          <a:r>
            <a:rPr lang="en-US" sz="2400" dirty="0" smtClean="0"/>
            <a:t> </a:t>
          </a:r>
          <a:r>
            <a:rPr lang="en-US" sz="2400" dirty="0" err="1" smtClean="0"/>
            <a:t>giấy</a:t>
          </a:r>
          <a:r>
            <a:rPr lang="en-US" sz="2400" dirty="0" smtClean="0"/>
            <a:t> CN</a:t>
          </a:r>
          <a:endParaRPr lang="en-US" sz="24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solidFill>
                <a:srgbClr val="000000"/>
              </a:solidFill>
            </a:rPr>
            <a:t>4. </a:t>
          </a:r>
          <a:r>
            <a:rPr lang="en-US" sz="2800" dirty="0" err="1" smtClean="0">
              <a:solidFill>
                <a:srgbClr val="000000"/>
              </a:solidFill>
            </a:rPr>
            <a:t>Nhận</a:t>
          </a:r>
          <a:r>
            <a:rPr lang="en-US" sz="2800" dirty="0" smtClean="0">
              <a:solidFill>
                <a:srgbClr val="000000"/>
              </a:solidFill>
            </a:rPr>
            <a:t> </a:t>
          </a:r>
          <a:r>
            <a:rPr lang="en-US" sz="2800" dirty="0" err="1" smtClean="0">
              <a:solidFill>
                <a:srgbClr val="000000"/>
              </a:solidFill>
            </a:rPr>
            <a:t>xét</a:t>
          </a:r>
          <a:endParaRPr lang="en-US" sz="28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Tính</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giá</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sản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phẩm</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smtClean="0">
              <a:ln w="0"/>
              <a:solidFill>
                <a:schemeClr val="tx1"/>
              </a:solidFill>
              <a:effectLst>
                <a:outerShdw blurRad="38100" dist="19050" dir="2700000" algn="tl" rotWithShape="0">
                  <a:schemeClr val="dk1">
                    <a:alpha val="40000"/>
                  </a:schemeClr>
                </a:outerShdw>
              </a:effectLst>
            </a:rPr>
            <a:t>Theo </a:t>
          </a:r>
          <a:r>
            <a:rPr lang="en-US" b="0" cap="none" spc="0" dirty="0" err="1" smtClean="0">
              <a:ln w="0"/>
              <a:solidFill>
                <a:schemeClr val="tx1"/>
              </a:solidFill>
              <a:effectLst>
                <a:outerShdw blurRad="38100" dist="19050" dir="2700000" algn="tl" rotWithShape="0">
                  <a:schemeClr val="dk1">
                    <a:alpha val="40000"/>
                  </a:schemeClr>
                </a:outerShdw>
              </a:effectLst>
            </a:rPr>
            <a:t>dõi</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phát</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triển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mẫu</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E10D1A-67EF-451D-9FF6-6BA64B0DB3CF}"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6E8C134C-30D8-429D-B664-40B378E8D894}">
      <dgm:prSet phldrT="[Text]"/>
      <dgm:spPr/>
      <dgm:t>
        <a:bodyPr/>
        <a:lstStyle/>
        <a:p>
          <a:r>
            <a:rPr lang="en-US"/>
            <a:t>Giai đoạn phát triển đơn hàng ( Mẫu phát triển)</a:t>
          </a:r>
        </a:p>
      </dgm:t>
    </dgm:pt>
    <dgm:pt modelId="{F9E86B10-5483-41CF-A7F2-42D4B5E7E8E1}" type="parTrans" cxnId="{B032CAD0-86C5-4412-A71F-3F08D8CEA13F}">
      <dgm:prSet/>
      <dgm:spPr/>
      <dgm:t>
        <a:bodyPr/>
        <a:lstStyle/>
        <a:p>
          <a:endParaRPr lang="en-US"/>
        </a:p>
      </dgm:t>
    </dgm:pt>
    <dgm:pt modelId="{7DA795E2-C660-4224-A7A6-9000BE86DABE}" type="sibTrans" cxnId="{B032CAD0-86C5-4412-A71F-3F08D8CEA13F}">
      <dgm:prSet/>
      <dgm:spPr/>
      <dgm:t>
        <a:bodyPr/>
        <a:lstStyle/>
        <a:p>
          <a:endParaRPr lang="en-US"/>
        </a:p>
      </dgm:t>
    </dgm:pt>
    <dgm:pt modelId="{2A77370B-0E55-4FE3-87C5-1119F4EF7269}">
      <dgm:prSet phldrT="[Text]"/>
      <dgm:spPr/>
      <dgm:t>
        <a:bodyPr/>
        <a:lstStyle/>
        <a:p>
          <a:r>
            <a:rPr lang="en-US">
              <a:latin typeface="Times New Roman" panose="02020603050405020304" pitchFamily="18" charset="0"/>
              <a:cs typeface="Times New Roman" panose="02020603050405020304" pitchFamily="18" charset="0"/>
            </a:rPr>
            <a:t> Mẫu gốc</a:t>
          </a:r>
        </a:p>
      </dgm:t>
    </dgm:pt>
    <dgm:pt modelId="{AC0F5766-F69C-4227-A95D-4852DA52D7EB}" type="parTrans" cxnId="{E175DACC-A91D-4436-A4D8-864A785DDEE2}">
      <dgm:prSet/>
      <dgm:spPr/>
      <dgm:t>
        <a:bodyPr/>
        <a:lstStyle/>
        <a:p>
          <a:endParaRPr lang="en-US"/>
        </a:p>
      </dgm:t>
    </dgm:pt>
    <dgm:pt modelId="{2CD398CC-C567-4DFB-89C0-593F09012FB8}" type="sibTrans" cxnId="{E175DACC-A91D-4436-A4D8-864A785DDEE2}">
      <dgm:prSet/>
      <dgm:spPr/>
      <dgm:t>
        <a:bodyPr/>
        <a:lstStyle/>
        <a:p>
          <a:endParaRPr lang="en-US"/>
        </a:p>
      </dgm:t>
    </dgm:pt>
    <dgm:pt modelId="{8BF923FF-0A68-4E2D-93A2-C00C9808313B}">
      <dgm:prSet phldrT="[Text]"/>
      <dgm:spPr/>
      <dgm:t>
        <a:bodyPr/>
        <a:lstStyle/>
        <a:p>
          <a:r>
            <a:rPr lang="en-US">
              <a:latin typeface="Times New Roman" panose="02020603050405020304" pitchFamily="18" charset="0"/>
              <a:cs typeface="Times New Roman" panose="02020603050405020304" pitchFamily="18" charset="0"/>
            </a:rPr>
            <a:t> Mẫu tiền sản xuất</a:t>
          </a:r>
        </a:p>
      </dgm:t>
    </dgm:pt>
    <dgm:pt modelId="{4AAF1CE4-98F8-45C9-B290-DBCAB6EA74EC}" type="parTrans" cxnId="{CCA03ED4-C9C0-4C93-A1C7-3145A0020B74}">
      <dgm:prSet/>
      <dgm:spPr/>
      <dgm:t>
        <a:bodyPr/>
        <a:lstStyle/>
        <a:p>
          <a:endParaRPr lang="en-US"/>
        </a:p>
      </dgm:t>
    </dgm:pt>
    <dgm:pt modelId="{27663DC6-6610-481C-9791-8C01826E9978}" type="sibTrans" cxnId="{CCA03ED4-C9C0-4C93-A1C7-3145A0020B74}">
      <dgm:prSet/>
      <dgm:spPr/>
      <dgm:t>
        <a:bodyPr/>
        <a:lstStyle/>
        <a:p>
          <a:endParaRPr lang="en-US"/>
        </a:p>
      </dgm:t>
    </dgm:pt>
    <dgm:pt modelId="{2B543CB0-71F1-42F0-BDB3-59A9DF297443}">
      <dgm:prSet phldrT="[Text]"/>
      <dgm:spPr/>
      <dgm:t>
        <a:bodyPr/>
        <a:lstStyle/>
        <a:p>
          <a:r>
            <a:rPr lang="en-US"/>
            <a:t>Giai đoạn sản xuất đơn hàng (Mẫu sản xuất)</a:t>
          </a:r>
        </a:p>
      </dgm:t>
    </dgm:pt>
    <dgm:pt modelId="{16A7B3C1-8407-4328-80B3-9E6BFEE5E624}" type="parTrans" cxnId="{3014838F-593A-43A4-9212-D03AE4831953}">
      <dgm:prSet/>
      <dgm:spPr/>
      <dgm:t>
        <a:bodyPr/>
        <a:lstStyle/>
        <a:p>
          <a:endParaRPr lang="en-US"/>
        </a:p>
      </dgm:t>
    </dgm:pt>
    <dgm:pt modelId="{69013DE5-BC3A-4418-A439-B74107BE415A}" type="sibTrans" cxnId="{3014838F-593A-43A4-9212-D03AE4831953}">
      <dgm:prSet/>
      <dgm:spPr/>
      <dgm:t>
        <a:bodyPr/>
        <a:lstStyle/>
        <a:p>
          <a:endParaRPr lang="en-US"/>
        </a:p>
      </dgm:t>
    </dgm:pt>
    <dgm:pt modelId="{1C93BF63-892E-4F19-9410-6406E889137D}">
      <dgm:prSet phldrT="[Text]"/>
      <dgm:spPr/>
      <dgm:t>
        <a:bodyPr/>
        <a:lstStyle/>
        <a:p>
          <a:r>
            <a:rPr lang="en-US">
              <a:latin typeface="Times New Roman" panose="02020603050405020304" pitchFamily="18" charset="0"/>
              <a:cs typeface="Times New Roman" panose="02020603050405020304" pitchFamily="18" charset="0"/>
            </a:rPr>
            <a:t> Mẫu thử nghiệm</a:t>
          </a:r>
        </a:p>
      </dgm:t>
    </dgm:pt>
    <dgm:pt modelId="{3AEE083A-E843-4763-BA90-29746829C79E}" type="parTrans" cxnId="{ACDEEF7E-AC5C-4360-BF2A-7242AA9B3AF7}">
      <dgm:prSet/>
      <dgm:spPr/>
      <dgm:t>
        <a:bodyPr/>
        <a:lstStyle/>
        <a:p>
          <a:endParaRPr lang="en-US"/>
        </a:p>
      </dgm:t>
    </dgm:pt>
    <dgm:pt modelId="{2DC4FD5A-7AA9-4884-B7C7-4084EA0755BB}" type="sibTrans" cxnId="{ACDEEF7E-AC5C-4360-BF2A-7242AA9B3AF7}">
      <dgm:prSet/>
      <dgm:spPr/>
      <dgm:t>
        <a:bodyPr/>
        <a:lstStyle/>
        <a:p>
          <a:endParaRPr lang="en-US"/>
        </a:p>
      </dgm:t>
    </dgm:pt>
    <dgm:pt modelId="{4AE14A02-371E-4080-A087-D6394DFEEB44}">
      <dgm:prSet phldrT="[Text]"/>
      <dgm:spPr/>
      <dgm:t>
        <a:bodyPr/>
        <a:lstStyle/>
        <a:p>
          <a:r>
            <a:rPr lang="en-US">
              <a:latin typeface="Times New Roman" panose="02020603050405020304" pitchFamily="18" charset="0"/>
              <a:cs typeface="Times New Roman" panose="02020603050405020304" pitchFamily="18" charset="0"/>
            </a:rPr>
            <a:t> Mẫu proto, mẫu proto lần 2</a:t>
          </a:r>
        </a:p>
      </dgm:t>
    </dgm:pt>
    <dgm:pt modelId="{B2ADFF75-C61F-404A-9336-BD846200E003}" type="parTrans" cxnId="{7D1FA821-F362-42F5-9502-60F9F1A1A99A}">
      <dgm:prSet/>
      <dgm:spPr/>
      <dgm:t>
        <a:bodyPr/>
        <a:lstStyle/>
        <a:p>
          <a:endParaRPr lang="en-US"/>
        </a:p>
      </dgm:t>
    </dgm:pt>
    <dgm:pt modelId="{E23CFB00-22E3-45D6-B95B-6F89388877C4}" type="sibTrans" cxnId="{7D1FA821-F362-42F5-9502-60F9F1A1A99A}">
      <dgm:prSet/>
      <dgm:spPr/>
      <dgm:t>
        <a:bodyPr/>
        <a:lstStyle/>
        <a:p>
          <a:endParaRPr lang="en-US"/>
        </a:p>
      </dgm:t>
    </dgm:pt>
    <dgm:pt modelId="{6A5430D6-D102-449D-AA79-563B6DAB42D7}">
      <dgm:prSet phldrT="[Text]"/>
      <dgm:spPr/>
      <dgm:t>
        <a:bodyPr/>
        <a:lstStyle/>
        <a:p>
          <a:r>
            <a:rPr lang="en-US">
              <a:latin typeface="Times New Roman" panose="02020603050405020304" pitchFamily="18" charset="0"/>
              <a:cs typeface="Times New Roman" panose="02020603050405020304" pitchFamily="18" charset="0"/>
            </a:rPr>
            <a:t> Mẫu kiểm thông số</a:t>
          </a:r>
        </a:p>
      </dgm:t>
    </dgm:pt>
    <dgm:pt modelId="{3B436E94-6BFF-46A1-80E1-45BFBB2FA316}" type="parTrans" cxnId="{BCB84506-455D-4682-9CCC-34853E62D99F}">
      <dgm:prSet/>
      <dgm:spPr/>
      <dgm:t>
        <a:bodyPr/>
        <a:lstStyle/>
        <a:p>
          <a:endParaRPr lang="en-US"/>
        </a:p>
      </dgm:t>
    </dgm:pt>
    <dgm:pt modelId="{A94A0A22-35DE-4B63-B380-1B668F064AB9}" type="sibTrans" cxnId="{BCB84506-455D-4682-9CCC-34853E62D99F}">
      <dgm:prSet/>
      <dgm:spPr/>
      <dgm:t>
        <a:bodyPr/>
        <a:lstStyle/>
        <a:p>
          <a:endParaRPr lang="en-US"/>
        </a:p>
      </dgm:t>
    </dgm:pt>
    <dgm:pt modelId="{68CE6343-8DA5-4280-B647-90FAB95A5173}">
      <dgm:prSet phldrT="[Text]"/>
      <dgm:spPr/>
      <dgm:t>
        <a:bodyPr/>
        <a:lstStyle/>
        <a:p>
          <a:r>
            <a:rPr lang="en-US">
              <a:latin typeface="Times New Roman" panose="02020603050405020304" pitchFamily="18" charset="0"/>
              <a:cs typeface="Times New Roman" panose="02020603050405020304" pitchFamily="18" charset="0"/>
            </a:rPr>
            <a:t> Mẫu quảng cáo</a:t>
          </a:r>
        </a:p>
      </dgm:t>
    </dgm:pt>
    <dgm:pt modelId="{CFC1B296-37A4-47FC-AE06-509FDB72D16F}" type="parTrans" cxnId="{635F0005-128E-4FB3-8BBB-589FC05C1DEC}">
      <dgm:prSet/>
      <dgm:spPr/>
      <dgm:t>
        <a:bodyPr/>
        <a:lstStyle/>
        <a:p>
          <a:endParaRPr lang="en-US"/>
        </a:p>
      </dgm:t>
    </dgm:pt>
    <dgm:pt modelId="{F389574E-B650-4A66-ADEE-68C8747B697E}" type="sibTrans" cxnId="{635F0005-128E-4FB3-8BBB-589FC05C1DEC}">
      <dgm:prSet/>
      <dgm:spPr/>
      <dgm:t>
        <a:bodyPr/>
        <a:lstStyle/>
        <a:p>
          <a:endParaRPr lang="en-US"/>
        </a:p>
      </dgm:t>
    </dgm:pt>
    <dgm:pt modelId="{8A5B962F-CCD4-415A-975E-7B2C3E1E2A47}">
      <dgm:prSet phldrT="[Text]"/>
      <dgm:spPr/>
      <dgm:t>
        <a:bodyPr/>
        <a:lstStyle/>
        <a:p>
          <a:r>
            <a:rPr lang="en-US">
              <a:latin typeface="Times New Roman" panose="02020603050405020304" pitchFamily="18" charset="0"/>
              <a:cs typeface="Times New Roman" panose="02020603050405020304" pitchFamily="18" charset="0"/>
            </a:rPr>
            <a:t> Mẫu kiểm size</a:t>
          </a:r>
        </a:p>
      </dgm:t>
    </dgm:pt>
    <dgm:pt modelId="{195B8475-BACD-49EC-BB94-E6C424A60E2D}" type="parTrans" cxnId="{31C763DF-337B-40F8-B093-72CB101F0978}">
      <dgm:prSet/>
      <dgm:spPr/>
      <dgm:t>
        <a:bodyPr/>
        <a:lstStyle/>
        <a:p>
          <a:endParaRPr lang="en-US"/>
        </a:p>
      </dgm:t>
    </dgm:pt>
    <dgm:pt modelId="{A8E0CD30-2E1C-49F4-88BD-815441801DF2}" type="sibTrans" cxnId="{31C763DF-337B-40F8-B093-72CB101F0978}">
      <dgm:prSet/>
      <dgm:spPr/>
      <dgm:t>
        <a:bodyPr/>
        <a:lstStyle/>
        <a:p>
          <a:endParaRPr lang="en-US"/>
        </a:p>
      </dgm:t>
    </dgm:pt>
    <dgm:pt modelId="{414A8879-E085-405C-AC05-33B6B55DA045}">
      <dgm:prSet phldrT="[Text]"/>
      <dgm:spPr/>
      <dgm:t>
        <a:bodyPr/>
        <a:lstStyle/>
        <a:p>
          <a:r>
            <a:rPr lang="en-US">
              <a:latin typeface="Times New Roman" panose="02020603050405020304" pitchFamily="18" charset="0"/>
              <a:cs typeface="Times New Roman" panose="02020603050405020304" pitchFamily="18" charset="0"/>
            </a:rPr>
            <a:t> Mẫu lưu trữ</a:t>
          </a:r>
        </a:p>
      </dgm:t>
    </dgm:pt>
    <dgm:pt modelId="{448A6E9F-EB08-438B-BD8C-A5605F8553B8}" type="sibTrans" cxnId="{9BE74AEF-1C67-4E19-8F2D-0DD500319B8B}">
      <dgm:prSet/>
      <dgm:spPr/>
      <dgm:t>
        <a:bodyPr/>
        <a:lstStyle/>
        <a:p>
          <a:endParaRPr lang="en-US"/>
        </a:p>
      </dgm:t>
    </dgm:pt>
    <dgm:pt modelId="{4C3C2970-5F63-4B0C-A53B-AFA9ECB37A6F}" type="parTrans" cxnId="{9BE74AEF-1C67-4E19-8F2D-0DD500319B8B}">
      <dgm:prSet/>
      <dgm:spPr/>
      <dgm:t>
        <a:bodyPr/>
        <a:lstStyle/>
        <a:p>
          <a:endParaRPr lang="en-US"/>
        </a:p>
      </dgm:t>
    </dgm:pt>
    <dgm:pt modelId="{A34B3A1E-CE1D-4117-ACB5-274A257A7083}">
      <dgm:prSet phldrT="[Text]"/>
      <dgm:spPr/>
      <dgm:t>
        <a:bodyPr/>
        <a:lstStyle/>
        <a:p>
          <a:r>
            <a:rPr lang="en-US">
              <a:latin typeface="Times New Roman" panose="02020603050405020304" pitchFamily="18" charset="0"/>
              <a:cs typeface="Times New Roman" panose="02020603050405020304" pitchFamily="18" charset="0"/>
            </a:rPr>
            <a:t> Mẫu trên chuyền</a:t>
          </a:r>
        </a:p>
      </dgm:t>
    </dgm:pt>
    <dgm:pt modelId="{E305C6BF-6A4C-4F3D-9555-635BB0BCE9CB}" type="sibTrans" cxnId="{4EB38795-D581-4F61-B8E3-7B0A5F00B5E7}">
      <dgm:prSet/>
      <dgm:spPr/>
      <dgm:t>
        <a:bodyPr/>
        <a:lstStyle/>
        <a:p>
          <a:endParaRPr lang="en-US"/>
        </a:p>
      </dgm:t>
    </dgm:pt>
    <dgm:pt modelId="{033D4817-5ECE-4E36-AAA5-171EAD88FC95}" type="parTrans" cxnId="{4EB38795-D581-4F61-B8E3-7B0A5F00B5E7}">
      <dgm:prSet/>
      <dgm:spPr/>
      <dgm:t>
        <a:bodyPr/>
        <a:lstStyle/>
        <a:p>
          <a:endParaRPr lang="en-US"/>
        </a:p>
      </dgm:t>
    </dgm:pt>
    <dgm:pt modelId="{778029C6-3FF6-4148-B4DF-B5BD1D676C71}">
      <dgm:prSet phldrT="[Text]"/>
      <dgm:spPr/>
      <dgm:t>
        <a:bodyPr/>
        <a:lstStyle/>
        <a:p>
          <a:r>
            <a:rPr lang="en-US">
              <a:latin typeface="Times New Roman" panose="02020603050405020304" pitchFamily="18" charset="0"/>
              <a:cs typeface="Times New Roman" panose="02020603050405020304" pitchFamily="18" charset="0"/>
            </a:rPr>
            <a:t> Mẫu ánh màu</a:t>
          </a:r>
        </a:p>
      </dgm:t>
    </dgm:pt>
    <dgm:pt modelId="{72F261C3-48F5-4F38-A765-D7ADBC48965D}" type="sibTrans" cxnId="{E59B5FBA-FB7B-456A-A00D-E71CBD076A59}">
      <dgm:prSet/>
      <dgm:spPr/>
      <dgm:t>
        <a:bodyPr/>
        <a:lstStyle/>
        <a:p>
          <a:endParaRPr lang="en-US"/>
        </a:p>
      </dgm:t>
    </dgm:pt>
    <dgm:pt modelId="{D911A7DC-E7D3-4B91-98DB-7B8179A135C6}" type="parTrans" cxnId="{E59B5FBA-FB7B-456A-A00D-E71CBD076A59}">
      <dgm:prSet/>
      <dgm:spPr/>
      <dgm:t>
        <a:bodyPr/>
        <a:lstStyle/>
        <a:p>
          <a:endParaRPr lang="en-US"/>
        </a:p>
      </dgm:t>
    </dgm:pt>
    <dgm:pt modelId="{9547992E-5EDE-42F1-BF34-CC4B6EC6BB35}">
      <dgm:prSet phldrT="[Text]"/>
      <dgm:spPr/>
      <dgm:t>
        <a:bodyPr/>
        <a:lstStyle/>
        <a:p>
          <a:r>
            <a:rPr lang="en-US">
              <a:latin typeface="Times New Roman" panose="02020603050405020304" pitchFamily="18" charset="0"/>
              <a:cs typeface="Times New Roman" panose="02020603050405020304" pitchFamily="18" charset="0"/>
            </a:rPr>
            <a:t> Mẫu wash</a:t>
          </a:r>
        </a:p>
      </dgm:t>
    </dgm:pt>
    <dgm:pt modelId="{6B1AFBFE-B414-4A3E-88B7-73549683AFDB}" type="sibTrans" cxnId="{C7BDA642-FC47-4130-BB9E-E0E0217EB2AD}">
      <dgm:prSet/>
      <dgm:spPr/>
      <dgm:t>
        <a:bodyPr/>
        <a:lstStyle/>
        <a:p>
          <a:endParaRPr lang="en-US"/>
        </a:p>
      </dgm:t>
    </dgm:pt>
    <dgm:pt modelId="{DF9AF05E-1959-4886-B7AC-819F8E379626}" type="parTrans" cxnId="{C7BDA642-FC47-4130-BB9E-E0E0217EB2AD}">
      <dgm:prSet/>
      <dgm:spPr/>
      <dgm:t>
        <a:bodyPr/>
        <a:lstStyle/>
        <a:p>
          <a:endParaRPr lang="en-US"/>
        </a:p>
      </dgm:t>
    </dgm:pt>
    <dgm:pt modelId="{33540300-5227-4AFC-84AD-8307AAFDDD59}" type="pres">
      <dgm:prSet presAssocID="{EAE10D1A-67EF-451D-9FF6-6BA64B0DB3CF}" presName="Name0" presStyleCnt="0">
        <dgm:presLayoutVars>
          <dgm:dir/>
          <dgm:animLvl val="lvl"/>
          <dgm:resizeHandles/>
        </dgm:presLayoutVars>
      </dgm:prSet>
      <dgm:spPr/>
      <dgm:t>
        <a:bodyPr/>
        <a:lstStyle/>
        <a:p>
          <a:endParaRPr lang="en-US"/>
        </a:p>
      </dgm:t>
    </dgm:pt>
    <dgm:pt modelId="{AD783549-F837-487C-8457-0CCCD58AAC61}" type="pres">
      <dgm:prSet presAssocID="{6E8C134C-30D8-429D-B664-40B378E8D894}" presName="linNode" presStyleCnt="0"/>
      <dgm:spPr/>
    </dgm:pt>
    <dgm:pt modelId="{E04844FD-AB5E-4CE6-87D1-C8BB7C0F3889}" type="pres">
      <dgm:prSet presAssocID="{6E8C134C-30D8-429D-B664-40B378E8D894}" presName="parentShp" presStyleLbl="node1" presStyleIdx="0" presStyleCnt="2">
        <dgm:presLayoutVars>
          <dgm:bulletEnabled val="1"/>
        </dgm:presLayoutVars>
      </dgm:prSet>
      <dgm:spPr/>
      <dgm:t>
        <a:bodyPr/>
        <a:lstStyle/>
        <a:p>
          <a:endParaRPr lang="en-US"/>
        </a:p>
      </dgm:t>
    </dgm:pt>
    <dgm:pt modelId="{781C2725-D0BC-41DA-BD55-60BD6D2BD74E}" type="pres">
      <dgm:prSet presAssocID="{6E8C134C-30D8-429D-B664-40B378E8D894}" presName="childShp" presStyleLbl="bgAccFollowNode1" presStyleIdx="0" presStyleCnt="2">
        <dgm:presLayoutVars>
          <dgm:bulletEnabled val="1"/>
        </dgm:presLayoutVars>
      </dgm:prSet>
      <dgm:spPr/>
      <dgm:t>
        <a:bodyPr/>
        <a:lstStyle/>
        <a:p>
          <a:endParaRPr lang="en-US"/>
        </a:p>
      </dgm:t>
    </dgm:pt>
    <dgm:pt modelId="{07EC5CDD-17CD-4EB4-9049-6ABB05D797F0}" type="pres">
      <dgm:prSet presAssocID="{7DA795E2-C660-4224-A7A6-9000BE86DABE}" presName="spacing" presStyleCnt="0"/>
      <dgm:spPr/>
    </dgm:pt>
    <dgm:pt modelId="{B72F08CC-C661-414F-BEF4-80F9CC103EBD}" type="pres">
      <dgm:prSet presAssocID="{2B543CB0-71F1-42F0-BDB3-59A9DF297443}" presName="linNode" presStyleCnt="0"/>
      <dgm:spPr/>
    </dgm:pt>
    <dgm:pt modelId="{979AE316-3DC6-4F20-8C9C-0F218BE9B6B9}" type="pres">
      <dgm:prSet presAssocID="{2B543CB0-71F1-42F0-BDB3-59A9DF297443}" presName="parentShp" presStyleLbl="node1" presStyleIdx="1" presStyleCnt="2">
        <dgm:presLayoutVars>
          <dgm:bulletEnabled val="1"/>
        </dgm:presLayoutVars>
      </dgm:prSet>
      <dgm:spPr/>
      <dgm:t>
        <a:bodyPr/>
        <a:lstStyle/>
        <a:p>
          <a:endParaRPr lang="en-US"/>
        </a:p>
      </dgm:t>
    </dgm:pt>
    <dgm:pt modelId="{DFDE743A-887A-4DE1-80BC-092DB56D2F84}" type="pres">
      <dgm:prSet presAssocID="{2B543CB0-71F1-42F0-BDB3-59A9DF297443}" presName="childShp" presStyleLbl="bgAccFollowNode1" presStyleIdx="1" presStyleCnt="2">
        <dgm:presLayoutVars>
          <dgm:bulletEnabled val="1"/>
        </dgm:presLayoutVars>
      </dgm:prSet>
      <dgm:spPr/>
      <dgm:t>
        <a:bodyPr/>
        <a:lstStyle/>
        <a:p>
          <a:endParaRPr lang="en-US"/>
        </a:p>
      </dgm:t>
    </dgm:pt>
  </dgm:ptLst>
  <dgm:cxnLst>
    <dgm:cxn modelId="{E73431EB-9717-4261-9690-90231296418E}" type="presOf" srcId="{2B543CB0-71F1-42F0-BDB3-59A9DF297443}" destId="{979AE316-3DC6-4F20-8C9C-0F218BE9B6B9}" srcOrd="0" destOrd="0" presId="urn:microsoft.com/office/officeart/2005/8/layout/vList6"/>
    <dgm:cxn modelId="{BCB84506-455D-4682-9CCC-34853E62D99F}" srcId="{6E8C134C-30D8-429D-B664-40B378E8D894}" destId="{6A5430D6-D102-449D-AA79-563B6DAB42D7}" srcOrd="2" destOrd="0" parTransId="{3B436E94-6BFF-46A1-80E1-45BFBB2FA316}" sibTransId="{A94A0A22-35DE-4B63-B380-1B668F064AB9}"/>
    <dgm:cxn modelId="{6C3966C8-D169-4FB9-9FB7-EE86F7F31F43}" type="presOf" srcId="{9547992E-5EDE-42F1-BF34-CC4B6EC6BB35}" destId="{DFDE743A-887A-4DE1-80BC-092DB56D2F84}" srcOrd="0" destOrd="1" presId="urn:microsoft.com/office/officeart/2005/8/layout/vList6"/>
    <dgm:cxn modelId="{3014838F-593A-43A4-9212-D03AE4831953}" srcId="{EAE10D1A-67EF-451D-9FF6-6BA64B0DB3CF}" destId="{2B543CB0-71F1-42F0-BDB3-59A9DF297443}" srcOrd="1" destOrd="0" parTransId="{16A7B3C1-8407-4328-80B3-9E6BFEE5E624}" sibTransId="{69013DE5-BC3A-4418-A439-B74107BE415A}"/>
    <dgm:cxn modelId="{EEAFA09E-7184-4E22-9D0A-1944C2F3B4B1}" type="presOf" srcId="{6A5430D6-D102-449D-AA79-563B6DAB42D7}" destId="{781C2725-D0BC-41DA-BD55-60BD6D2BD74E}" srcOrd="0" destOrd="2" presId="urn:microsoft.com/office/officeart/2005/8/layout/vList6"/>
    <dgm:cxn modelId="{4EB38795-D581-4F61-B8E3-7B0A5F00B5E7}" srcId="{2B543CB0-71F1-42F0-BDB3-59A9DF297443}" destId="{A34B3A1E-CE1D-4117-ACB5-274A257A7083}" srcOrd="3" destOrd="0" parTransId="{033D4817-5ECE-4E36-AAA5-171EAD88FC95}" sibTransId="{E305C6BF-6A4C-4F3D-9555-635BB0BCE9CB}"/>
    <dgm:cxn modelId="{3F368E72-89CB-49D0-B64C-1CF0AC9780A1}" type="presOf" srcId="{8BF923FF-0A68-4E2D-93A2-C00C9808313B}" destId="{781C2725-D0BC-41DA-BD55-60BD6D2BD74E}" srcOrd="0" destOrd="5" presId="urn:microsoft.com/office/officeart/2005/8/layout/vList6"/>
    <dgm:cxn modelId="{8BF28F3A-BBBC-42CA-91C3-E1CC1CCAB4B2}" type="presOf" srcId="{EAE10D1A-67EF-451D-9FF6-6BA64B0DB3CF}" destId="{33540300-5227-4AFC-84AD-8307AAFDDD59}" srcOrd="0" destOrd="0" presId="urn:microsoft.com/office/officeart/2005/8/layout/vList6"/>
    <dgm:cxn modelId="{B032CAD0-86C5-4412-A71F-3F08D8CEA13F}" srcId="{EAE10D1A-67EF-451D-9FF6-6BA64B0DB3CF}" destId="{6E8C134C-30D8-429D-B664-40B378E8D894}" srcOrd="0" destOrd="0" parTransId="{F9E86B10-5483-41CF-A7F2-42D4B5E7E8E1}" sibTransId="{7DA795E2-C660-4224-A7A6-9000BE86DABE}"/>
    <dgm:cxn modelId="{477C00AD-D6A1-41C0-A6DD-EC09F5D213BF}" type="presOf" srcId="{A34B3A1E-CE1D-4117-ACB5-274A257A7083}" destId="{DFDE743A-887A-4DE1-80BC-092DB56D2F84}" srcOrd="0" destOrd="3" presId="urn:microsoft.com/office/officeart/2005/8/layout/vList6"/>
    <dgm:cxn modelId="{C7BDA642-FC47-4130-BB9E-E0E0217EB2AD}" srcId="{2B543CB0-71F1-42F0-BDB3-59A9DF297443}" destId="{9547992E-5EDE-42F1-BF34-CC4B6EC6BB35}" srcOrd="1" destOrd="0" parTransId="{DF9AF05E-1959-4886-B7AC-819F8E379626}" sibTransId="{6B1AFBFE-B414-4A3E-88B7-73549683AFDB}"/>
    <dgm:cxn modelId="{FAC041D9-BA91-4F14-8224-4E59CF40585A}" type="presOf" srcId="{6E8C134C-30D8-429D-B664-40B378E8D894}" destId="{E04844FD-AB5E-4CE6-87D1-C8BB7C0F3889}" srcOrd="0" destOrd="0" presId="urn:microsoft.com/office/officeart/2005/8/layout/vList6"/>
    <dgm:cxn modelId="{6F9D6358-DB63-4FDB-A8BD-E99560AFEEE7}" type="presOf" srcId="{1C93BF63-892E-4F19-9410-6406E889137D}" destId="{DFDE743A-887A-4DE1-80BC-092DB56D2F84}" srcOrd="0" destOrd="0" presId="urn:microsoft.com/office/officeart/2005/8/layout/vList6"/>
    <dgm:cxn modelId="{ACDEEF7E-AC5C-4360-BF2A-7242AA9B3AF7}" srcId="{2B543CB0-71F1-42F0-BDB3-59A9DF297443}" destId="{1C93BF63-892E-4F19-9410-6406E889137D}" srcOrd="0" destOrd="0" parTransId="{3AEE083A-E843-4763-BA90-29746829C79E}" sibTransId="{2DC4FD5A-7AA9-4884-B7C7-4084EA0755BB}"/>
    <dgm:cxn modelId="{635F0005-128E-4FB3-8BBB-589FC05C1DEC}" srcId="{6E8C134C-30D8-429D-B664-40B378E8D894}" destId="{68CE6343-8DA5-4280-B647-90FAB95A5173}" srcOrd="3" destOrd="0" parTransId="{CFC1B296-37A4-47FC-AE06-509FDB72D16F}" sibTransId="{F389574E-B650-4A66-ADEE-68C8747B697E}"/>
    <dgm:cxn modelId="{7D1FA821-F362-42F5-9502-60F9F1A1A99A}" srcId="{6E8C134C-30D8-429D-B664-40B378E8D894}" destId="{4AE14A02-371E-4080-A087-D6394DFEEB44}" srcOrd="1" destOrd="0" parTransId="{B2ADFF75-C61F-404A-9336-BD846200E003}" sibTransId="{E23CFB00-22E3-45D6-B95B-6F89388877C4}"/>
    <dgm:cxn modelId="{1C87D88D-170C-44F1-9647-857518D80090}" type="presOf" srcId="{414A8879-E085-405C-AC05-33B6B55DA045}" destId="{DFDE743A-887A-4DE1-80BC-092DB56D2F84}" srcOrd="0" destOrd="4" presId="urn:microsoft.com/office/officeart/2005/8/layout/vList6"/>
    <dgm:cxn modelId="{E175DACC-A91D-4436-A4D8-864A785DDEE2}" srcId="{6E8C134C-30D8-429D-B664-40B378E8D894}" destId="{2A77370B-0E55-4FE3-87C5-1119F4EF7269}" srcOrd="0" destOrd="0" parTransId="{AC0F5766-F69C-4227-A95D-4852DA52D7EB}" sibTransId="{2CD398CC-C567-4DFB-89C0-593F09012FB8}"/>
    <dgm:cxn modelId="{C8ECF188-EB80-4172-B327-2083533A900A}" type="presOf" srcId="{4AE14A02-371E-4080-A087-D6394DFEEB44}" destId="{781C2725-D0BC-41DA-BD55-60BD6D2BD74E}" srcOrd="0" destOrd="1" presId="urn:microsoft.com/office/officeart/2005/8/layout/vList6"/>
    <dgm:cxn modelId="{F81E0E49-0560-4C88-8E25-512C4FE98749}" type="presOf" srcId="{778029C6-3FF6-4148-B4DF-B5BD1D676C71}" destId="{DFDE743A-887A-4DE1-80BC-092DB56D2F84}" srcOrd="0" destOrd="2" presId="urn:microsoft.com/office/officeart/2005/8/layout/vList6"/>
    <dgm:cxn modelId="{E59B5FBA-FB7B-456A-A00D-E71CBD076A59}" srcId="{2B543CB0-71F1-42F0-BDB3-59A9DF297443}" destId="{778029C6-3FF6-4148-B4DF-B5BD1D676C71}" srcOrd="2" destOrd="0" parTransId="{D911A7DC-E7D3-4B91-98DB-7B8179A135C6}" sibTransId="{72F261C3-48F5-4F38-A765-D7ADBC48965D}"/>
    <dgm:cxn modelId="{9BE74AEF-1C67-4E19-8F2D-0DD500319B8B}" srcId="{2B543CB0-71F1-42F0-BDB3-59A9DF297443}" destId="{414A8879-E085-405C-AC05-33B6B55DA045}" srcOrd="4" destOrd="0" parTransId="{4C3C2970-5F63-4B0C-A53B-AFA9ECB37A6F}" sibTransId="{448A6E9F-EB08-438B-BD8C-A5605F8553B8}"/>
    <dgm:cxn modelId="{B694FAC5-2FA6-4D6F-8A44-24FAFF201CBE}" type="presOf" srcId="{2A77370B-0E55-4FE3-87C5-1119F4EF7269}" destId="{781C2725-D0BC-41DA-BD55-60BD6D2BD74E}" srcOrd="0" destOrd="0" presId="urn:microsoft.com/office/officeart/2005/8/layout/vList6"/>
    <dgm:cxn modelId="{F56F8693-93FC-4029-B378-D17C30C477D1}" type="presOf" srcId="{8A5B962F-CCD4-415A-975E-7B2C3E1E2A47}" destId="{781C2725-D0BC-41DA-BD55-60BD6D2BD74E}" srcOrd="0" destOrd="4" presId="urn:microsoft.com/office/officeart/2005/8/layout/vList6"/>
    <dgm:cxn modelId="{CCA03ED4-C9C0-4C93-A1C7-3145A0020B74}" srcId="{6E8C134C-30D8-429D-B664-40B378E8D894}" destId="{8BF923FF-0A68-4E2D-93A2-C00C9808313B}" srcOrd="5" destOrd="0" parTransId="{4AAF1CE4-98F8-45C9-B290-DBCAB6EA74EC}" sibTransId="{27663DC6-6610-481C-9791-8C01826E9978}"/>
    <dgm:cxn modelId="{A25DB6FF-AB59-4D67-8DF0-6E4A5EC19AE3}" type="presOf" srcId="{68CE6343-8DA5-4280-B647-90FAB95A5173}" destId="{781C2725-D0BC-41DA-BD55-60BD6D2BD74E}" srcOrd="0" destOrd="3" presId="urn:microsoft.com/office/officeart/2005/8/layout/vList6"/>
    <dgm:cxn modelId="{31C763DF-337B-40F8-B093-72CB101F0978}" srcId="{6E8C134C-30D8-429D-B664-40B378E8D894}" destId="{8A5B962F-CCD4-415A-975E-7B2C3E1E2A47}" srcOrd="4" destOrd="0" parTransId="{195B8475-BACD-49EC-BB94-E6C424A60E2D}" sibTransId="{A8E0CD30-2E1C-49F4-88BD-815441801DF2}"/>
    <dgm:cxn modelId="{65E47AE4-C33C-4A68-820D-BE70CE23ACAC}" type="presParOf" srcId="{33540300-5227-4AFC-84AD-8307AAFDDD59}" destId="{AD783549-F837-487C-8457-0CCCD58AAC61}" srcOrd="0" destOrd="0" presId="urn:microsoft.com/office/officeart/2005/8/layout/vList6"/>
    <dgm:cxn modelId="{194DE36A-A708-4A4F-B261-E4CF854C8040}" type="presParOf" srcId="{AD783549-F837-487C-8457-0CCCD58AAC61}" destId="{E04844FD-AB5E-4CE6-87D1-C8BB7C0F3889}" srcOrd="0" destOrd="0" presId="urn:microsoft.com/office/officeart/2005/8/layout/vList6"/>
    <dgm:cxn modelId="{0911D9C3-80EB-4C24-8875-3D8F415EEFE1}" type="presParOf" srcId="{AD783549-F837-487C-8457-0CCCD58AAC61}" destId="{781C2725-D0BC-41DA-BD55-60BD6D2BD74E}" srcOrd="1" destOrd="0" presId="urn:microsoft.com/office/officeart/2005/8/layout/vList6"/>
    <dgm:cxn modelId="{42F749B3-57BA-44F0-8417-061F6A5422D1}" type="presParOf" srcId="{33540300-5227-4AFC-84AD-8307AAFDDD59}" destId="{07EC5CDD-17CD-4EB4-9049-6ABB05D797F0}" srcOrd="1" destOrd="0" presId="urn:microsoft.com/office/officeart/2005/8/layout/vList6"/>
    <dgm:cxn modelId="{C9184BA1-2266-401C-BCED-27C8AB3D665D}" type="presParOf" srcId="{33540300-5227-4AFC-84AD-8307AAFDDD59}" destId="{B72F08CC-C661-414F-BEF4-80F9CC103EBD}" srcOrd="2" destOrd="0" presId="urn:microsoft.com/office/officeart/2005/8/layout/vList6"/>
    <dgm:cxn modelId="{B1F5283D-5922-48BB-A975-6210A3E55163}" type="presParOf" srcId="{B72F08CC-C661-414F-BEF4-80F9CC103EBD}" destId="{979AE316-3DC6-4F20-8C9C-0F218BE9B6B9}" srcOrd="0" destOrd="0" presId="urn:microsoft.com/office/officeart/2005/8/layout/vList6"/>
    <dgm:cxn modelId="{A57944EC-50A6-4A0B-81C5-008EEC4CA07C}" type="presParOf" srcId="{B72F08CC-C661-414F-BEF4-80F9CC103EBD}" destId="{DFDE743A-887A-4DE1-80BC-092DB56D2F8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r>
            <a:rPr lang="en-US" sz="3500" kern="1200" dirty="0" err="1" smtClean="0"/>
            <a:t>Tiêu</a:t>
          </a:r>
          <a:r>
            <a:rPr lang="en-US" sz="3500" kern="1200" dirty="0" smtClean="0"/>
            <a:t> </a:t>
          </a:r>
          <a:r>
            <a:rPr lang="en-US" sz="3500" kern="1200" dirty="0" err="1" smtClean="0"/>
            <a:t>chuẩn</a:t>
          </a:r>
          <a:r>
            <a:rPr lang="en-US" sz="3500" kern="1200" dirty="0" smtClean="0"/>
            <a:t> ISO,SA .</a:t>
          </a:r>
          <a:endParaRPr lang="en-US" sz="35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r>
            <a:rPr lang="en-US" sz="2400" kern="1200" dirty="0" smtClean="0"/>
            <a:t> </a:t>
          </a:r>
          <a:r>
            <a:rPr lang="en-US" sz="2400" kern="1200" dirty="0" err="1" smtClean="0"/>
            <a:t>công</a:t>
          </a:r>
          <a:r>
            <a:rPr lang="en-US" sz="2400" kern="1200" dirty="0" smtClean="0"/>
            <a:t> </a:t>
          </a:r>
          <a:r>
            <a:rPr lang="en-US" sz="2400" kern="1200" dirty="0" err="1" smtClean="0"/>
            <a:t>ty</a:t>
          </a:r>
          <a:r>
            <a:rPr lang="en-US" sz="2400" kern="1200" dirty="0" smtClean="0"/>
            <a:t> may </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solidFill>
                <a:srgbClr val="000000"/>
              </a:solidFill>
            </a:rPr>
            <a:t>2. </a:t>
          </a:r>
          <a:r>
            <a:rPr lang="en-US" sz="2400" kern="1200" dirty="0" err="1" smtClean="0">
              <a:solidFill>
                <a:srgbClr val="000000"/>
              </a:solidFill>
            </a:rPr>
            <a:t>Tại</a:t>
          </a:r>
          <a:r>
            <a:rPr lang="en-US" sz="2400" kern="1200" dirty="0" smtClean="0">
              <a:solidFill>
                <a:srgbClr val="000000"/>
              </a:solidFill>
            </a:rPr>
            <a:t> </a:t>
          </a:r>
          <a:r>
            <a:rPr lang="en-US" sz="2400" kern="1200" dirty="0" err="1" smtClean="0">
              <a:solidFill>
                <a:srgbClr val="000000"/>
              </a:solidFill>
            </a:rPr>
            <a:t>sao</a:t>
          </a:r>
          <a:r>
            <a:rPr lang="en-US" sz="2400" kern="1200" dirty="0" smtClean="0">
              <a:solidFill>
                <a:srgbClr val="000000"/>
              </a:solidFill>
            </a:rPr>
            <a:t> c </a:t>
          </a:r>
          <a:r>
            <a:rPr lang="en-US" sz="2400" kern="1200" dirty="0" err="1" smtClean="0">
              <a:solidFill>
                <a:srgbClr val="000000"/>
              </a:solidFill>
            </a:rPr>
            <a:t>ty</a:t>
          </a:r>
          <a:r>
            <a:rPr lang="en-US" sz="2400" kern="1200" dirty="0" smtClean="0">
              <a:solidFill>
                <a:srgbClr val="000000"/>
              </a:solidFill>
            </a:rPr>
            <a:t> </a:t>
          </a:r>
          <a:r>
            <a:rPr lang="en-US" sz="2400" kern="1200" dirty="0" err="1" smtClean="0">
              <a:solidFill>
                <a:srgbClr val="000000"/>
              </a:solidFill>
            </a:rPr>
            <a:t>phải</a:t>
          </a:r>
          <a:r>
            <a:rPr lang="en-US" sz="2400" kern="1200" dirty="0" smtClean="0">
              <a:solidFill>
                <a:srgbClr val="000000"/>
              </a:solidFill>
            </a:rPr>
            <a:t> </a:t>
          </a:r>
          <a:r>
            <a:rPr lang="en-US" sz="2400" kern="1200" dirty="0" err="1" smtClean="0">
              <a:solidFill>
                <a:srgbClr val="000000"/>
              </a:solidFill>
            </a:rPr>
            <a:t>đạt</a:t>
          </a:r>
          <a:endParaRPr lang="en-US" sz="2400" kern="1200" dirty="0">
            <a:solidFill>
              <a:srgbClr val="000000"/>
            </a:solidFill>
          </a:endParaRPr>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3. </a:t>
          </a:r>
          <a:r>
            <a:rPr lang="en-US" sz="2400" kern="1200" dirty="0" err="1" smtClean="0"/>
            <a:t>Giá</a:t>
          </a:r>
          <a:r>
            <a:rPr lang="en-US" sz="2400" kern="1200" dirty="0" smtClean="0"/>
            <a:t> </a:t>
          </a:r>
          <a:r>
            <a:rPr lang="en-US" sz="2400" kern="1200" dirty="0" err="1" smtClean="0"/>
            <a:t>trị</a:t>
          </a:r>
          <a:r>
            <a:rPr lang="en-US" sz="2400" kern="1200" dirty="0" smtClean="0"/>
            <a:t> </a:t>
          </a:r>
          <a:r>
            <a:rPr lang="en-US" sz="2400" kern="1200" dirty="0" err="1" smtClean="0"/>
            <a:t>của</a:t>
          </a:r>
          <a:r>
            <a:rPr lang="en-US" sz="2400" kern="1200" dirty="0" smtClean="0"/>
            <a:t> </a:t>
          </a:r>
          <a:r>
            <a:rPr lang="en-US" sz="2400" kern="1200" dirty="0" err="1" smtClean="0"/>
            <a:t>giấy</a:t>
          </a:r>
          <a:r>
            <a:rPr lang="en-US" sz="2400" kern="1200" dirty="0" smtClean="0"/>
            <a:t> CN</a:t>
          </a:r>
          <a:endParaRPr lang="en-US" sz="24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solidFill>
                <a:srgbClr val="000000"/>
              </a:solidFill>
            </a:rPr>
            <a:t>4. </a:t>
          </a:r>
          <a:r>
            <a:rPr lang="en-US" sz="2800" kern="1200" dirty="0" err="1" smtClean="0">
              <a:solidFill>
                <a:srgbClr val="000000"/>
              </a:solidFill>
            </a:rPr>
            <a:t>Nhận</a:t>
          </a:r>
          <a:r>
            <a:rPr lang="en-US" sz="2800" kern="1200" dirty="0" smtClean="0">
              <a:solidFill>
                <a:srgbClr val="000000"/>
              </a:solidFill>
            </a:rPr>
            <a:t> </a:t>
          </a:r>
          <a:r>
            <a:rPr lang="en-US" sz="2800" kern="1200" dirty="0" err="1" smtClean="0">
              <a:solidFill>
                <a:srgbClr val="000000"/>
              </a:solidFill>
            </a:rPr>
            <a:t>xét</a:t>
          </a:r>
          <a:endParaRPr lang="en-US" sz="2800" kern="1200" dirty="0">
            <a:solidFill>
              <a:srgbClr val="000000"/>
            </a:solidFill>
          </a:endParaRPr>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err="1" smtClean="0">
              <a:ln w="0"/>
              <a:solidFill>
                <a:schemeClr val="tx1"/>
              </a:solidFill>
              <a:effectLst>
                <a:outerShdw blurRad="38100" dist="19050" dir="2700000" algn="tl" rotWithShape="0">
                  <a:schemeClr val="dk1">
                    <a:alpha val="40000"/>
                  </a:schemeClr>
                </a:outerShdw>
              </a:effectLst>
            </a:rPr>
            <a:t>Tính</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giá</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sản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phẩm</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44780" rIns="144780" bIns="144780" numCol="1" spcCol="1270" anchor="ctr" anchorCtr="0">
          <a:noAutofit/>
        </a:bodyPr>
        <a:lstStyle/>
        <a:p>
          <a:pPr lvl="0" algn="l" defTabSz="1689100">
            <a:lnSpc>
              <a:spcPct val="90000"/>
            </a:lnSpc>
            <a:spcBef>
              <a:spcPct val="0"/>
            </a:spcBef>
            <a:spcAft>
              <a:spcPct val="35000"/>
            </a:spcAft>
          </a:pPr>
          <a:r>
            <a:rPr lang="en-US" sz="3800" b="0" kern="1200" cap="none" spc="0" dirty="0" smtClean="0">
              <a:ln w="0"/>
              <a:solidFill>
                <a:schemeClr val="tx1"/>
              </a:solidFill>
              <a:effectLst>
                <a:outerShdw blurRad="38100" dist="19050" dir="2700000" algn="tl" rotWithShape="0">
                  <a:schemeClr val="dk1">
                    <a:alpha val="40000"/>
                  </a:schemeClr>
                </a:outerShdw>
              </a:effectLst>
            </a:rPr>
            <a:t>Theo </a:t>
          </a:r>
          <a:r>
            <a:rPr lang="en-US" sz="3800" b="0" kern="1200" cap="none" spc="0" dirty="0" err="1" smtClean="0">
              <a:ln w="0"/>
              <a:solidFill>
                <a:schemeClr val="tx1"/>
              </a:solidFill>
              <a:effectLst>
                <a:outerShdw blurRad="38100" dist="19050" dir="2700000" algn="tl" rotWithShape="0">
                  <a:schemeClr val="dk1">
                    <a:alpha val="40000"/>
                  </a:schemeClr>
                </a:outerShdw>
              </a:effectLst>
            </a:rPr>
            <a:t>dõi</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và</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phát</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triển</a:t>
          </a:r>
          <a:r>
            <a:rPr lang="en-US" sz="3800" b="0" kern="1200" cap="none" spc="0" dirty="0" smtClean="0">
              <a:ln w="0"/>
              <a:solidFill>
                <a:schemeClr val="tx1"/>
              </a:solidFill>
              <a:effectLst>
                <a:outerShdw blurRad="38100" dist="19050" dir="2700000" algn="tl" rotWithShape="0">
                  <a:schemeClr val="dk1">
                    <a:alpha val="40000"/>
                  </a:schemeClr>
                </a:outerShdw>
              </a:effectLst>
            </a:rPr>
            <a:t> </a:t>
          </a:r>
          <a:r>
            <a:rPr lang="en-US" sz="3800" b="0" kern="1200" cap="none" spc="0" dirty="0" err="1" smtClean="0">
              <a:ln w="0"/>
              <a:solidFill>
                <a:schemeClr val="tx1"/>
              </a:solidFill>
              <a:effectLst>
                <a:outerShdw blurRad="38100" dist="19050" dir="2700000" algn="tl" rotWithShape="0">
                  <a:schemeClr val="dk1">
                    <a:alpha val="40000"/>
                  </a:schemeClr>
                </a:outerShdw>
              </a:effectLst>
            </a:rPr>
            <a:t>mẫu</a:t>
          </a:r>
          <a:endParaRPr lang="en-US" sz="38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1C2725-D0BC-41DA-BD55-60BD6D2BD74E}">
      <dsp:nvSpPr>
        <dsp:cNvPr id="0" name=""/>
        <dsp:cNvSpPr/>
      </dsp:nvSpPr>
      <dsp:spPr>
        <a:xfrm>
          <a:off x="3291839" y="52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gốc</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proto, mẫu proto lần 2</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kiểm thông số</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quảng cáo</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kiểm size</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tiền sản xuất</a:t>
          </a:r>
        </a:p>
      </dsp:txBody>
      <dsp:txXfrm>
        <a:off x="3291839" y="256257"/>
        <a:ext cx="4170561" cy="1534397"/>
      </dsp:txXfrm>
    </dsp:sp>
    <dsp:sp modelId="{E04844FD-AB5E-4CE6-87D1-C8BB7C0F3889}">
      <dsp:nvSpPr>
        <dsp:cNvPr id="0" name=""/>
        <dsp:cNvSpPr/>
      </dsp:nvSpPr>
      <dsp:spPr>
        <a:xfrm>
          <a:off x="0" y="52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a:t>Giai đoạn phát triển đơn hàng ( Mẫu phát triển)</a:t>
          </a:r>
        </a:p>
      </dsp:txBody>
      <dsp:txXfrm>
        <a:off x="99871" y="100395"/>
        <a:ext cx="3092098" cy="1846121"/>
      </dsp:txXfrm>
    </dsp:sp>
    <dsp:sp modelId="{DFDE743A-887A-4DE1-80BC-092DB56D2F84}">
      <dsp:nvSpPr>
        <dsp:cNvPr id="0" name=""/>
        <dsp:cNvSpPr/>
      </dsp:nvSpPr>
      <dsp:spPr>
        <a:xfrm>
          <a:off x="3291839" y="2250974"/>
          <a:ext cx="4937760" cy="2045863"/>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thử nghiệm</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wash</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ánh màu</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trên chuyền</a:t>
          </a:r>
        </a:p>
        <a:p>
          <a:pPr marL="171450" lvl="1" indent="-171450" algn="l" defTabSz="711200">
            <a:lnSpc>
              <a:spcPct val="90000"/>
            </a:lnSpc>
            <a:spcBef>
              <a:spcPct val="0"/>
            </a:spcBef>
            <a:spcAft>
              <a:spcPct val="15000"/>
            </a:spcAft>
            <a:buChar char="••"/>
          </a:pPr>
          <a:r>
            <a:rPr lang="en-US" sz="1600" kern="1200">
              <a:latin typeface="Times New Roman" panose="02020603050405020304" pitchFamily="18" charset="0"/>
              <a:cs typeface="Times New Roman" panose="02020603050405020304" pitchFamily="18" charset="0"/>
            </a:rPr>
            <a:t> Mẫu lưu trữ</a:t>
          </a:r>
        </a:p>
      </dsp:txBody>
      <dsp:txXfrm>
        <a:off x="3291839" y="2506707"/>
        <a:ext cx="4170561" cy="1534397"/>
      </dsp:txXfrm>
    </dsp:sp>
    <dsp:sp modelId="{979AE316-3DC6-4F20-8C9C-0F218BE9B6B9}">
      <dsp:nvSpPr>
        <dsp:cNvPr id="0" name=""/>
        <dsp:cNvSpPr/>
      </dsp:nvSpPr>
      <dsp:spPr>
        <a:xfrm>
          <a:off x="0" y="2250974"/>
          <a:ext cx="3291840" cy="20458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a:t>Giai đoạn sản xuất đơn hàng (Mẫu sản xuất)</a:t>
          </a:r>
        </a:p>
      </dsp:txBody>
      <dsp:txXfrm>
        <a:off x="99871" y="2350845"/>
        <a:ext cx="3092098" cy="1846121"/>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5/20/2020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33454182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5,6)</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tính</a:t>
            </a:r>
            <a:r>
              <a:rPr lang="en-US" dirty="0" smtClean="0"/>
              <a:t> </a:t>
            </a:r>
            <a:r>
              <a:rPr lang="en-US" dirty="0" err="1" smtClean="0"/>
              <a:t>giá</a:t>
            </a:r>
            <a:r>
              <a:rPr lang="en-US" dirty="0" smtClean="0"/>
              <a:t> </a:t>
            </a:r>
            <a:r>
              <a:rPr lang="en-US" dirty="0" err="1" smtClean="0"/>
              <a:t>sản</a:t>
            </a:r>
            <a:r>
              <a:rPr lang="en-US" dirty="0" smtClean="0"/>
              <a:t> </a:t>
            </a:r>
            <a:r>
              <a:rPr lang="en-US" dirty="0" err="1" smtClean="0"/>
              <a:t>phẩm</a:t>
            </a:r>
            <a:r>
              <a:rPr lang="en-US" dirty="0" smtClean="0"/>
              <a:t> may, </a:t>
            </a:r>
            <a:r>
              <a:rPr lang="en-US" dirty="0" err="1" smtClean="0"/>
              <a:t>khái</a:t>
            </a:r>
            <a:r>
              <a:rPr lang="en-US" dirty="0" smtClean="0"/>
              <a:t> </a:t>
            </a:r>
            <a:r>
              <a:rPr lang="en-US" dirty="0" err="1" smtClean="0"/>
              <a:t>niệm</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tính</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liệu</a:t>
            </a:r>
            <a:r>
              <a:rPr lang="en-US" dirty="0" smtClean="0"/>
              <a:t>.</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149355015"/>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5</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6</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a:t>Chi </a:t>
            </a:r>
            <a:r>
              <a:rPr lang="en-US" sz="2800" dirty="0" err="1"/>
              <a:t>phí</a:t>
            </a:r>
            <a:r>
              <a:rPr lang="en-US" sz="2800" dirty="0"/>
              <a:t> </a:t>
            </a:r>
            <a:r>
              <a:rPr lang="en-US" sz="2800" dirty="0" err="1"/>
              <a:t>đặt</a:t>
            </a:r>
            <a:r>
              <a:rPr lang="en-US" sz="2800" dirty="0"/>
              <a:t> </a:t>
            </a:r>
            <a:r>
              <a:rPr lang="en-US" sz="2800" dirty="0" err="1"/>
              <a:t>mua</a:t>
            </a:r>
            <a:r>
              <a:rPr lang="en-US" sz="2800" dirty="0"/>
              <a:t> </a:t>
            </a:r>
            <a:r>
              <a:rPr lang="en-US" sz="2800" dirty="0" err="1"/>
              <a:t>tất</a:t>
            </a:r>
            <a:r>
              <a:rPr lang="en-US" sz="2800" dirty="0"/>
              <a:t> </a:t>
            </a:r>
            <a:r>
              <a:rPr lang="en-US" sz="2800" dirty="0" err="1"/>
              <a:t>cả</a:t>
            </a:r>
            <a:r>
              <a:rPr lang="en-US" sz="2800" dirty="0"/>
              <a:t> NPL</a:t>
            </a:r>
          </a:p>
          <a:p>
            <a:r>
              <a:rPr lang="en-US" sz="2800" dirty="0"/>
              <a:t>Chi </a:t>
            </a:r>
            <a:r>
              <a:rPr lang="en-US" sz="2800" dirty="0" err="1"/>
              <a:t>phí</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r>
              <a:rPr lang="en-US" sz="2800" dirty="0"/>
              <a:t>Chi </a:t>
            </a:r>
            <a:r>
              <a:rPr lang="en-US" sz="2800" dirty="0" err="1"/>
              <a:t>phí</a:t>
            </a:r>
            <a:r>
              <a:rPr lang="en-US" sz="2800" dirty="0"/>
              <a:t> test NPL</a:t>
            </a:r>
          </a:p>
          <a:p>
            <a:r>
              <a:rPr lang="en-US" sz="2800" dirty="0"/>
              <a:t>Chi </a:t>
            </a:r>
            <a:r>
              <a:rPr lang="en-US" sz="2800" dirty="0" err="1"/>
              <a:t>phí</a:t>
            </a:r>
            <a:r>
              <a:rPr lang="en-US" sz="2800" dirty="0"/>
              <a:t> may </a:t>
            </a:r>
            <a:r>
              <a:rPr lang="en-US" sz="2800" dirty="0" err="1"/>
              <a:t>hoàn</a:t>
            </a:r>
            <a:r>
              <a:rPr lang="en-US" sz="2800" dirty="0"/>
              <a:t> </a:t>
            </a:r>
            <a:r>
              <a:rPr lang="en-US" sz="2800" dirty="0" err="1"/>
              <a:t>tất</a:t>
            </a:r>
            <a:r>
              <a:rPr lang="en-US" sz="2800" dirty="0"/>
              <a:t>, in, </a:t>
            </a:r>
            <a:r>
              <a:rPr lang="en-US" sz="2800" dirty="0" err="1"/>
              <a:t>thêu</a:t>
            </a:r>
            <a:r>
              <a:rPr lang="en-US" sz="2800" dirty="0"/>
              <a:t>, wash, </a:t>
            </a:r>
            <a:r>
              <a:rPr lang="en-US" sz="2800" dirty="0" err="1"/>
              <a:t>vệ</a:t>
            </a:r>
            <a:r>
              <a:rPr lang="en-US" sz="2800" dirty="0"/>
              <a:t> </a:t>
            </a:r>
            <a:r>
              <a:rPr lang="en-US" sz="2800" dirty="0" err="1"/>
              <a:t>sinh</a:t>
            </a:r>
            <a:r>
              <a:rPr lang="en-US" sz="2800" dirty="0"/>
              <a:t> </a:t>
            </a:r>
            <a:r>
              <a:rPr lang="en-US" sz="2800" dirty="0" err="1"/>
              <a:t>công</a:t>
            </a:r>
            <a:r>
              <a:rPr lang="en-US" sz="2800" dirty="0"/>
              <a:t> </a:t>
            </a:r>
            <a:r>
              <a:rPr lang="en-US" sz="2800" dirty="0" err="1"/>
              <a:t>nghiệp</a:t>
            </a:r>
            <a:r>
              <a:rPr lang="en-US" sz="2800" dirty="0"/>
              <a:t>, </a:t>
            </a:r>
            <a:r>
              <a:rPr lang="en-US" sz="2800" dirty="0" err="1"/>
              <a:t>đóng</a:t>
            </a:r>
            <a:r>
              <a:rPr lang="en-US" sz="2800" dirty="0"/>
              <a:t> </a:t>
            </a:r>
            <a:r>
              <a:rPr lang="en-US" sz="2800" dirty="0" err="1"/>
              <a:t>gói</a:t>
            </a:r>
            <a:r>
              <a:rPr lang="en-US" sz="2800" dirty="0"/>
              <a:t> </a:t>
            </a:r>
            <a:r>
              <a:rPr lang="en-US" sz="2800" dirty="0" err="1"/>
              <a:t>hoàn</a:t>
            </a:r>
            <a:r>
              <a:rPr lang="en-US" sz="2800" dirty="0"/>
              <a:t> </a:t>
            </a:r>
            <a:r>
              <a:rPr lang="en-US" sz="2800" dirty="0" err="1"/>
              <a:t>chỉnh</a:t>
            </a:r>
            <a:r>
              <a:rPr lang="en-US" sz="2800" dirty="0"/>
              <a:t>…</a:t>
            </a:r>
          </a:p>
          <a:p>
            <a:r>
              <a:rPr lang="en-US" sz="2800" dirty="0"/>
              <a:t>Chi </a:t>
            </a:r>
            <a:r>
              <a:rPr lang="en-US" sz="2800" dirty="0" err="1"/>
              <a:t>phí</a:t>
            </a:r>
            <a:r>
              <a:rPr lang="en-US" sz="2800" dirty="0"/>
              <a:t> </a:t>
            </a:r>
            <a:r>
              <a:rPr lang="en-US" sz="2800" dirty="0" err="1"/>
              <a:t>vận</a:t>
            </a:r>
            <a:r>
              <a:rPr lang="en-US" sz="2800" dirty="0"/>
              <a:t> </a:t>
            </a:r>
            <a:r>
              <a:rPr lang="en-US" sz="2800" dirty="0" err="1"/>
              <a:t>chuyển</a:t>
            </a:r>
            <a:endParaRPr lang="en-US" sz="2800" dirty="0"/>
          </a:p>
          <a:p>
            <a:r>
              <a:rPr lang="en-US" sz="2800" dirty="0"/>
              <a:t>Chi </a:t>
            </a:r>
            <a:r>
              <a:rPr lang="en-US" sz="2800" dirty="0" err="1"/>
              <a:t>phí</a:t>
            </a:r>
            <a:r>
              <a:rPr lang="en-US" sz="2800" dirty="0"/>
              <a:t> </a:t>
            </a:r>
            <a:r>
              <a:rPr lang="en-US" sz="2800" dirty="0" err="1"/>
              <a:t>cho</a:t>
            </a:r>
            <a:r>
              <a:rPr lang="en-US" sz="2800" dirty="0"/>
              <a:t> </a:t>
            </a:r>
            <a:r>
              <a:rPr lang="en-US" sz="2800" dirty="0" err="1" smtClean="0"/>
              <a:t>việc</a:t>
            </a:r>
            <a:r>
              <a:rPr lang="en-US" sz="2800" dirty="0" smtClean="0"/>
              <a:t> </a:t>
            </a:r>
            <a:r>
              <a:rPr lang="en-US" sz="2800" dirty="0" err="1"/>
              <a:t>khai</a:t>
            </a:r>
            <a:r>
              <a:rPr lang="en-US" sz="2800" dirty="0"/>
              <a:t> </a:t>
            </a:r>
            <a:r>
              <a:rPr lang="en-US" sz="2800" dirty="0" err="1"/>
              <a:t>báo</a:t>
            </a:r>
            <a:r>
              <a:rPr lang="en-US" sz="2800" dirty="0"/>
              <a:t> </a:t>
            </a:r>
            <a:r>
              <a:rPr lang="en-US" sz="2800" dirty="0" err="1"/>
              <a:t>thủ</a:t>
            </a:r>
            <a:r>
              <a:rPr lang="en-US" sz="2800" dirty="0"/>
              <a:t> </a:t>
            </a:r>
            <a:r>
              <a:rPr lang="en-US" sz="2800" dirty="0" err="1"/>
              <a:t>tục</a:t>
            </a:r>
            <a:r>
              <a:rPr lang="en-US" sz="2800" dirty="0"/>
              <a:t> </a:t>
            </a:r>
            <a:r>
              <a:rPr lang="en-US" sz="2800" dirty="0" err="1"/>
              <a:t>hải</a:t>
            </a:r>
            <a:r>
              <a:rPr lang="en-US" sz="2800" dirty="0"/>
              <a:t> </a:t>
            </a:r>
            <a:r>
              <a:rPr lang="en-US" sz="2800" dirty="0" err="1"/>
              <a:t>quan</a:t>
            </a:r>
            <a:endParaRPr lang="en-US" sz="2800" dirty="0"/>
          </a:p>
          <a:p>
            <a:r>
              <a:rPr lang="en-US" sz="2800" dirty="0"/>
              <a:t>Chi </a:t>
            </a:r>
            <a:r>
              <a:rPr lang="en-US" sz="2800" dirty="0" err="1"/>
              <a:t>phí</a:t>
            </a:r>
            <a:r>
              <a:rPr lang="en-US" sz="2800" dirty="0"/>
              <a:t> </a:t>
            </a:r>
            <a:r>
              <a:rPr lang="en-US" sz="2800" dirty="0" err="1"/>
              <a:t>giao</a:t>
            </a:r>
            <a:r>
              <a:rPr lang="en-US" sz="2800" dirty="0"/>
              <a:t> </a:t>
            </a:r>
            <a:r>
              <a:rPr lang="en-US" sz="2800" dirty="0" err="1"/>
              <a:t>dịch</a:t>
            </a:r>
            <a:r>
              <a:rPr lang="en-US" sz="2800" dirty="0"/>
              <a:t> </a:t>
            </a:r>
            <a:r>
              <a:rPr lang="en-US" sz="2800" dirty="0" err="1"/>
              <a:t>ngân</a:t>
            </a:r>
            <a:r>
              <a:rPr lang="en-US" sz="2800" dirty="0"/>
              <a:t> </a:t>
            </a:r>
            <a:r>
              <a:rPr lang="en-US" sz="2800" dirty="0" err="1"/>
              <a:t>hàng</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smtClean="0"/>
              <a:t>phí</a:t>
            </a:r>
            <a:r>
              <a:rPr lang="en-US" sz="2800" dirty="0" smtClean="0"/>
              <a:t> </a:t>
            </a:r>
            <a:r>
              <a:rPr lang="en-US" sz="2800" dirty="0" err="1"/>
              <a:t>quản</a:t>
            </a:r>
            <a:r>
              <a:rPr lang="en-US" sz="2800" dirty="0"/>
              <a:t> </a:t>
            </a:r>
            <a:r>
              <a:rPr lang="en-US" sz="2800" dirty="0" err="1"/>
              <a:t>lý</a:t>
            </a:r>
            <a:r>
              <a:rPr lang="en-US" sz="2800" dirty="0"/>
              <a:t> </a:t>
            </a:r>
            <a:r>
              <a:rPr lang="en-US" sz="2800" dirty="0" err="1"/>
              <a:t>điều</a:t>
            </a:r>
            <a:r>
              <a:rPr lang="en-US" sz="2800" dirty="0"/>
              <a:t> </a:t>
            </a:r>
            <a:r>
              <a:rPr lang="en-US" sz="2800" dirty="0" err="1"/>
              <a:t>hành</a:t>
            </a:r>
            <a:endParaRPr lang="en-US" sz="2800" dirty="0"/>
          </a:p>
          <a:p>
            <a:pPr lvl="0"/>
            <a:r>
              <a:rPr lang="en-US" sz="2800" dirty="0"/>
              <a:t>Chi </a:t>
            </a:r>
            <a:r>
              <a:rPr lang="en-US" sz="2800" dirty="0" err="1"/>
              <a:t>phí</a:t>
            </a:r>
            <a:r>
              <a:rPr lang="en-US" sz="2800" dirty="0"/>
              <a:t> </a:t>
            </a:r>
            <a:r>
              <a:rPr lang="en-US" sz="2800" dirty="0" err="1"/>
              <a:t>khấu</a:t>
            </a:r>
            <a:r>
              <a:rPr lang="en-US" sz="2800" dirty="0"/>
              <a:t> </a:t>
            </a:r>
            <a:r>
              <a:rPr lang="en-US" sz="2800" dirty="0" err="1"/>
              <a:t>hao</a:t>
            </a:r>
            <a:r>
              <a:rPr lang="en-US" sz="2800" dirty="0"/>
              <a:t> </a:t>
            </a:r>
            <a:r>
              <a:rPr lang="en-US" sz="2800" dirty="0" err="1"/>
              <a:t>máy</a:t>
            </a:r>
            <a:r>
              <a:rPr lang="en-US" sz="2800" dirty="0"/>
              <a:t> </a:t>
            </a:r>
            <a:r>
              <a:rPr lang="en-US" sz="2800" dirty="0" err="1"/>
              <a:t>móc</a:t>
            </a:r>
            <a:r>
              <a:rPr lang="en-US" sz="2800" dirty="0"/>
              <a:t> </a:t>
            </a:r>
            <a:r>
              <a:rPr lang="en-US" sz="2800" dirty="0" err="1"/>
              <a:t>nhà</a:t>
            </a:r>
            <a:r>
              <a:rPr lang="en-US" sz="2800" dirty="0"/>
              <a:t> </a:t>
            </a:r>
            <a:r>
              <a:rPr lang="en-US" sz="2800" dirty="0" err="1"/>
              <a:t>xưởng</a:t>
            </a:r>
            <a:endParaRPr lang="en-US" sz="2800" dirty="0"/>
          </a:p>
          <a:p>
            <a:pPr lvl="0"/>
            <a:r>
              <a:rPr lang="en-US" sz="2800" dirty="0"/>
              <a:t>Chi </a:t>
            </a:r>
            <a:r>
              <a:rPr lang="en-US" sz="2800" dirty="0" err="1"/>
              <a:t>phí</a:t>
            </a:r>
            <a:r>
              <a:rPr lang="en-US" sz="2800" dirty="0"/>
              <a:t> </a:t>
            </a:r>
            <a:r>
              <a:rPr lang="en-US" sz="2800" dirty="0" err="1"/>
              <a:t>bảo</a:t>
            </a:r>
            <a:r>
              <a:rPr lang="en-US" sz="2800" dirty="0"/>
              <a:t> </a:t>
            </a:r>
            <a:r>
              <a:rPr lang="en-US" sz="2800" dirty="0" err="1"/>
              <a:t>hiểm</a:t>
            </a:r>
            <a:endParaRPr lang="en-US" sz="2800" dirty="0"/>
          </a:p>
          <a:p>
            <a:pPr lvl="0"/>
            <a:r>
              <a:rPr lang="en-US" sz="2800" dirty="0" err="1"/>
              <a:t>Phương</a:t>
            </a:r>
            <a:r>
              <a:rPr lang="en-US" sz="2800" dirty="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lvl="0"/>
            <a:r>
              <a:rPr lang="en-US" sz="2800" dirty="0"/>
              <a:t>Chi </a:t>
            </a:r>
            <a:r>
              <a:rPr lang="en-US" sz="2800" dirty="0" err="1"/>
              <a:t>phí</a:t>
            </a:r>
            <a:r>
              <a:rPr lang="en-US" sz="2800" dirty="0"/>
              <a:t> </a:t>
            </a:r>
            <a:r>
              <a:rPr lang="en-US" sz="2800" dirty="0" err="1"/>
              <a:t>ẩn</a:t>
            </a:r>
            <a:r>
              <a:rPr lang="en-US" sz="2800" dirty="0"/>
              <a:t>: </a:t>
            </a:r>
            <a:r>
              <a:rPr lang="en-US" sz="2800" dirty="0" err="1"/>
              <a:t>biến</a:t>
            </a:r>
            <a:r>
              <a:rPr lang="en-US" sz="2800" dirty="0"/>
              <a:t> </a:t>
            </a:r>
            <a:r>
              <a:rPr lang="en-US" sz="2800" dirty="0" err="1"/>
              <a:t>động</a:t>
            </a:r>
            <a:r>
              <a:rPr lang="en-US" sz="2800" dirty="0"/>
              <a:t> </a:t>
            </a:r>
            <a:r>
              <a:rPr lang="en-US" sz="2800" dirty="0" err="1"/>
              <a:t>tiền</a:t>
            </a:r>
            <a:r>
              <a:rPr lang="en-US" sz="2800" dirty="0"/>
              <a:t> </a:t>
            </a:r>
            <a:r>
              <a:rPr lang="en-US" sz="2800" dirty="0" err="1"/>
              <a:t>tệ</a:t>
            </a:r>
            <a:r>
              <a:rPr lang="en-US" sz="2800" dirty="0"/>
              <a:t>, </a:t>
            </a:r>
            <a:r>
              <a:rPr lang="en-US" sz="2800" dirty="0" err="1"/>
              <a:t>hạn</a:t>
            </a:r>
            <a:r>
              <a:rPr lang="en-US" sz="2800" dirty="0"/>
              <a:t> </a:t>
            </a:r>
            <a:r>
              <a:rPr lang="en-US" sz="2800" dirty="0" err="1"/>
              <a:t>ngạch</a:t>
            </a:r>
            <a:r>
              <a:rPr lang="en-US" sz="2800" dirty="0"/>
              <a:t>, </a:t>
            </a:r>
            <a:r>
              <a:rPr lang="en-US" sz="2800" dirty="0" err="1"/>
              <a:t>giao</a:t>
            </a:r>
            <a:r>
              <a:rPr lang="en-US" sz="2800" dirty="0"/>
              <a:t> </a:t>
            </a:r>
            <a:r>
              <a:rPr lang="en-US" sz="2800" dirty="0" err="1"/>
              <a:t>hàng</a:t>
            </a:r>
            <a:r>
              <a:rPr lang="en-US" sz="2800" dirty="0"/>
              <a:t> </a:t>
            </a:r>
            <a:r>
              <a:rPr lang="en-US" sz="2800" dirty="0" err="1"/>
              <a:t>bị</a:t>
            </a:r>
            <a:r>
              <a:rPr lang="en-US" sz="2800" dirty="0"/>
              <a:t> </a:t>
            </a:r>
            <a:r>
              <a:rPr lang="en-US" sz="2800" dirty="0" err="1"/>
              <a:t>trì</a:t>
            </a:r>
            <a:r>
              <a:rPr lang="en-US" sz="2800" dirty="0"/>
              <a:t> </a:t>
            </a:r>
            <a:r>
              <a:rPr lang="en-US" sz="2800" dirty="0" err="1"/>
              <a:t>hoãn</a:t>
            </a:r>
            <a:r>
              <a:rPr lang="en-US" sz="2800" dirty="0"/>
              <a:t>, </a:t>
            </a:r>
            <a:r>
              <a:rPr lang="en-US" sz="2800" dirty="0" err="1"/>
              <a:t>tăng</a:t>
            </a:r>
            <a:r>
              <a:rPr lang="en-US" sz="2800" dirty="0"/>
              <a:t> chi </a:t>
            </a:r>
            <a:r>
              <a:rPr lang="en-US" sz="2800" dirty="0" err="1"/>
              <a:t>phí</a:t>
            </a:r>
            <a:r>
              <a:rPr lang="en-US" sz="2800" dirty="0"/>
              <a:t> </a:t>
            </a:r>
            <a:r>
              <a:rPr lang="en-US" sz="2800" dirty="0" err="1"/>
              <a:t>vận</a:t>
            </a:r>
            <a:r>
              <a:rPr lang="en-US" sz="2800" dirty="0"/>
              <a:t> </a:t>
            </a:r>
            <a:r>
              <a:rPr lang="en-US" sz="2800" dirty="0" err="1"/>
              <a:t>chuyển</a:t>
            </a:r>
            <a:r>
              <a:rPr lang="en-US" sz="2800" dirty="0"/>
              <a:t>, chi </a:t>
            </a:r>
            <a:r>
              <a:rPr lang="en-US" sz="2800" dirty="0" err="1"/>
              <a:t>phí</a:t>
            </a:r>
            <a:r>
              <a:rPr lang="en-US" sz="2800" dirty="0"/>
              <a:t> </a:t>
            </a:r>
            <a:r>
              <a:rPr lang="en-US" sz="2800" dirty="0" err="1"/>
              <a:t>tồn</a:t>
            </a:r>
            <a:r>
              <a:rPr lang="en-US" sz="2800" dirty="0"/>
              <a:t> </a:t>
            </a:r>
            <a:r>
              <a:rPr lang="en-US" sz="2800" dirty="0" err="1"/>
              <a:t>kho</a:t>
            </a:r>
            <a:r>
              <a:rPr lang="en-US" sz="2800" dirty="0"/>
              <a:t>…</a:t>
            </a:r>
          </a:p>
          <a:p>
            <a:pPr marL="0" indent="0">
              <a:buNone/>
            </a:pP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274643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Do </a:t>
            </a:r>
            <a:r>
              <a:rPr lang="en-US" sz="2800" dirty="0" err="1"/>
              <a:t>đó</a:t>
            </a:r>
            <a:r>
              <a:rPr lang="en-US" sz="2800" dirty="0"/>
              <a:t> </a:t>
            </a:r>
            <a:r>
              <a:rPr lang="en-US" sz="2800" dirty="0" err="1"/>
              <a:t>tùy</a:t>
            </a:r>
            <a:r>
              <a:rPr lang="en-US" sz="2800" dirty="0"/>
              <a:t> </a:t>
            </a:r>
            <a:r>
              <a:rPr lang="en-US" sz="2800" dirty="0" err="1"/>
              <a:t>theo</a:t>
            </a:r>
            <a:r>
              <a:rPr lang="en-US" sz="2800" dirty="0"/>
              <a:t> </a:t>
            </a:r>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hàng</a:t>
            </a:r>
            <a:r>
              <a:rPr lang="en-US" sz="2800" dirty="0"/>
              <a:t>, </a:t>
            </a:r>
            <a:r>
              <a:rPr lang="en-US" sz="2800" dirty="0" err="1"/>
              <a:t>chiến</a:t>
            </a:r>
            <a:r>
              <a:rPr lang="en-US" sz="2800" dirty="0"/>
              <a:t> </a:t>
            </a:r>
            <a:r>
              <a:rPr lang="en-US" sz="2800" dirty="0" err="1"/>
              <a:t>lược</a:t>
            </a:r>
            <a:r>
              <a:rPr lang="en-US" sz="2800" dirty="0"/>
              <a:t> </a:t>
            </a:r>
            <a:r>
              <a:rPr lang="en-US" sz="2800" dirty="0" err="1"/>
              <a:t>kinh</a:t>
            </a:r>
            <a:r>
              <a:rPr lang="en-US" sz="2800" dirty="0"/>
              <a:t> </a:t>
            </a:r>
            <a:r>
              <a:rPr lang="en-US" sz="2800" dirty="0" err="1"/>
              <a:t>doanh</a:t>
            </a:r>
            <a:r>
              <a:rPr lang="en-US" sz="2800" dirty="0"/>
              <a:t> </a:t>
            </a:r>
            <a:r>
              <a:rPr lang="en-US" sz="2800" dirty="0" err="1"/>
              <a:t>mà</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có</a:t>
            </a:r>
            <a:r>
              <a:rPr lang="en-US" sz="2800" dirty="0"/>
              <a:t> </a:t>
            </a:r>
            <a:r>
              <a:rPr lang="en-US" sz="2800" dirty="0" err="1"/>
              <a:t>phương</a:t>
            </a:r>
            <a:r>
              <a:rPr lang="en-US" sz="2800" dirty="0"/>
              <a:t> </a:t>
            </a:r>
            <a:r>
              <a:rPr lang="en-US" sz="2800" dirty="0" err="1"/>
              <a:t>thức</a:t>
            </a:r>
            <a:r>
              <a:rPr lang="en-US" sz="2800" dirty="0"/>
              <a:t> </a:t>
            </a:r>
            <a:r>
              <a:rPr lang="en-US" sz="2800" dirty="0" err="1"/>
              <a:t>tính</a:t>
            </a:r>
            <a:r>
              <a:rPr lang="en-US" sz="2800" dirty="0"/>
              <a:t> </a:t>
            </a:r>
            <a:r>
              <a:rPr lang="en-US" sz="2800" dirty="0" err="1"/>
              <a:t>giá</a:t>
            </a:r>
            <a:r>
              <a:rPr lang="en-US" sz="2800" dirty="0"/>
              <a:t> </a:t>
            </a:r>
            <a:r>
              <a:rPr lang="en-US" sz="2800" dirty="0" err="1"/>
              <a:t>và</a:t>
            </a:r>
            <a:r>
              <a:rPr lang="en-US" sz="2800" dirty="0"/>
              <a:t> </a:t>
            </a:r>
            <a:r>
              <a:rPr lang="en-US" sz="2800" dirty="0" err="1"/>
              <a:t>phân</a:t>
            </a:r>
            <a:r>
              <a:rPr lang="en-US" sz="2800" dirty="0"/>
              <a:t> chia % </a:t>
            </a:r>
            <a:r>
              <a:rPr lang="en-US" sz="2800" dirty="0" err="1"/>
              <a:t>các</a:t>
            </a:r>
            <a:r>
              <a:rPr lang="en-US" sz="2800" dirty="0"/>
              <a:t> chi </a:t>
            </a:r>
            <a:r>
              <a:rPr lang="en-US" sz="2800" dirty="0" err="1"/>
              <a:t>phí</a:t>
            </a:r>
            <a:r>
              <a:rPr lang="en-US" sz="2800" dirty="0"/>
              <a:t> </a:t>
            </a:r>
            <a:r>
              <a:rPr lang="en-US" sz="2800" dirty="0" err="1"/>
              <a:t>trong</a:t>
            </a:r>
            <a:r>
              <a:rPr lang="en-US" sz="2800" dirty="0"/>
              <a:t> </a:t>
            </a:r>
            <a:r>
              <a:rPr lang="en-US" sz="2800" dirty="0" err="1"/>
              <a:t>đơn</a:t>
            </a:r>
            <a:r>
              <a:rPr lang="en-US" sz="2800" dirty="0"/>
              <a:t> </a:t>
            </a:r>
            <a:r>
              <a:rPr lang="en-US" sz="2800" dirty="0" err="1"/>
              <a:t>giá</a:t>
            </a:r>
            <a:r>
              <a:rPr lang="en-US" sz="2800" dirty="0"/>
              <a:t> </a:t>
            </a:r>
            <a:r>
              <a:rPr lang="en-US" sz="2800" dirty="0" err="1"/>
              <a:t>riêng</a:t>
            </a:r>
            <a:r>
              <a:rPr lang="en-US" sz="2800" dirty="0"/>
              <a:t> </a:t>
            </a:r>
            <a:r>
              <a:rPr lang="en-US" sz="2800" dirty="0" err="1"/>
              <a:t>sao</a:t>
            </a:r>
            <a:r>
              <a:rPr lang="en-US" sz="2800" dirty="0"/>
              <a:t> </a:t>
            </a:r>
            <a:r>
              <a:rPr lang="en-US" sz="2800" dirty="0" err="1"/>
              <a:t>cho</a:t>
            </a:r>
            <a:r>
              <a:rPr lang="en-US" sz="2800" dirty="0"/>
              <a:t> </a:t>
            </a:r>
            <a:r>
              <a:rPr lang="en-US" sz="2800" dirty="0" err="1"/>
              <a:t>hợp</a:t>
            </a:r>
            <a:r>
              <a:rPr lang="en-US" sz="2800" dirty="0"/>
              <a:t> </a:t>
            </a:r>
            <a:r>
              <a:rPr lang="en-US" sz="2800" dirty="0" err="1"/>
              <a:t>lý</a:t>
            </a:r>
            <a:r>
              <a:rPr lang="en-US" sz="2800" dirty="0"/>
              <a:t> </a:t>
            </a:r>
            <a:r>
              <a:rPr lang="en-US" sz="2800" dirty="0" err="1"/>
              <a:t>để</a:t>
            </a:r>
            <a:r>
              <a:rPr lang="en-US" sz="2800" dirty="0"/>
              <a:t> </a:t>
            </a:r>
            <a:r>
              <a:rPr lang="en-US" sz="2800" dirty="0" err="1"/>
              <a:t>duy</a:t>
            </a:r>
            <a:r>
              <a:rPr lang="en-US" sz="2800" dirty="0"/>
              <a:t> </a:t>
            </a:r>
            <a:r>
              <a:rPr lang="en-US" sz="2800" dirty="0" err="1"/>
              <a:t>trì</a:t>
            </a:r>
            <a:r>
              <a:rPr lang="en-US" sz="2800" dirty="0"/>
              <a:t> </a:t>
            </a:r>
            <a:r>
              <a:rPr lang="en-US" sz="2800" dirty="0" err="1"/>
              <a:t>hoạt</a:t>
            </a:r>
            <a:r>
              <a:rPr lang="en-US" sz="2800" dirty="0"/>
              <a:t> </a:t>
            </a:r>
            <a:r>
              <a:rPr lang="en-US" sz="2800" dirty="0" err="1"/>
              <a:t>động</a:t>
            </a:r>
            <a:r>
              <a:rPr lang="en-US" sz="2800" dirty="0"/>
              <a:t> </a:t>
            </a:r>
            <a:r>
              <a:rPr lang="en-US" sz="2800" dirty="0" err="1"/>
              <a:t>và</a:t>
            </a:r>
            <a:r>
              <a:rPr lang="en-US" sz="2800" dirty="0"/>
              <a:t> </a:t>
            </a:r>
            <a:r>
              <a:rPr lang="en-US" sz="2800" dirty="0" err="1"/>
              <a:t>tối</a:t>
            </a:r>
            <a:r>
              <a:rPr lang="en-US" sz="2800" dirty="0"/>
              <a:t> </a:t>
            </a:r>
            <a:r>
              <a:rPr lang="en-US" sz="2800" dirty="0" err="1"/>
              <a:t>ưu</a:t>
            </a:r>
            <a:r>
              <a:rPr lang="en-US" sz="2800" dirty="0"/>
              <a:t> </a:t>
            </a:r>
            <a:r>
              <a:rPr lang="en-US" sz="2800" dirty="0" err="1"/>
              <a:t>hóa</a:t>
            </a:r>
            <a:r>
              <a:rPr lang="en-US" sz="2800" dirty="0"/>
              <a:t>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5.1 </a:t>
            </a:r>
            <a:r>
              <a:rPr lang="en-US" sz="3200" dirty="0" err="1" smtClean="0"/>
              <a:t>Tổng</a:t>
            </a:r>
            <a:r>
              <a:rPr lang="en-US" sz="3200" dirty="0" smtClean="0"/>
              <a:t> </a:t>
            </a:r>
            <a:r>
              <a:rPr lang="en-US" sz="3200" dirty="0" err="1" smtClean="0"/>
              <a:t>quan</a:t>
            </a:r>
            <a:r>
              <a:rPr lang="en-US" sz="3200" dirty="0" smtClean="0"/>
              <a:t> </a:t>
            </a:r>
            <a:r>
              <a:rPr lang="en-US" sz="3200" dirty="0" err="1" smtClean="0"/>
              <a:t>về</a:t>
            </a:r>
            <a:r>
              <a:rPr lang="en-US" sz="3200" dirty="0" smtClean="0"/>
              <a:t> </a:t>
            </a:r>
            <a:r>
              <a:rPr lang="en-US" sz="3200" dirty="0" err="1" smtClean="0"/>
              <a:t>giá</a:t>
            </a:r>
            <a:endParaRPr lang="en-US" sz="3200" dirty="0"/>
          </a:p>
        </p:txBody>
      </p:sp>
    </p:spTree>
    <p:extLst>
      <p:ext uri="{BB962C8B-B14F-4D97-AF65-F5344CB8AC3E}">
        <p14:creationId xmlns:p14="http://schemas.microsoft.com/office/powerpoint/2010/main" val="36324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r>
              <a:rPr lang="en-US" sz="2800" dirty="0" err="1"/>
              <a:t>Đơn</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  Chi </a:t>
            </a:r>
            <a:r>
              <a:rPr lang="en-US" sz="2800" dirty="0" err="1"/>
              <a:t>phí</a:t>
            </a:r>
            <a:r>
              <a:rPr lang="en-US" sz="2800" dirty="0"/>
              <a:t> </a:t>
            </a:r>
            <a:r>
              <a:rPr lang="en-US" sz="2800" dirty="0" err="1"/>
              <a:t>vải</a:t>
            </a:r>
            <a:r>
              <a:rPr lang="en-US" sz="2800" dirty="0"/>
              <a:t> + Chi </a:t>
            </a:r>
            <a:r>
              <a:rPr lang="en-US" sz="2800" dirty="0" err="1"/>
              <a:t>phí</a:t>
            </a:r>
            <a:r>
              <a:rPr lang="en-US" sz="2800" dirty="0"/>
              <a:t> </a:t>
            </a:r>
            <a:r>
              <a:rPr lang="en-US" sz="2800" dirty="0" err="1"/>
              <a:t>phụ</a:t>
            </a:r>
            <a:r>
              <a:rPr lang="en-US" sz="2800" dirty="0"/>
              <a:t> </a:t>
            </a:r>
            <a:r>
              <a:rPr lang="en-US" sz="2800" dirty="0" err="1"/>
              <a:t>liệu</a:t>
            </a:r>
            <a:r>
              <a:rPr lang="en-US" sz="2800" dirty="0"/>
              <a:t> + </a:t>
            </a:r>
            <a:r>
              <a:rPr lang="en-US" sz="2800" dirty="0" err="1"/>
              <a:t>Giá</a:t>
            </a:r>
            <a:r>
              <a:rPr lang="en-US" sz="2800" dirty="0"/>
              <a:t> </a:t>
            </a:r>
            <a:r>
              <a:rPr lang="en-US" sz="2800" dirty="0" err="1"/>
              <a:t>gia</a:t>
            </a:r>
            <a:r>
              <a:rPr lang="en-US" sz="2800" dirty="0"/>
              <a:t> </a:t>
            </a:r>
            <a:r>
              <a:rPr lang="en-US" sz="2800" dirty="0" err="1"/>
              <a:t>công</a:t>
            </a:r>
            <a:r>
              <a:rPr lang="en-US" sz="2800" dirty="0"/>
              <a:t> + 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 chi </a:t>
            </a:r>
            <a:r>
              <a:rPr lang="en-US" sz="2800" dirty="0" err="1"/>
              <a:t>phí</a:t>
            </a:r>
            <a:r>
              <a:rPr lang="en-US" sz="2800" dirty="0"/>
              <a:t> </a:t>
            </a:r>
            <a:r>
              <a:rPr lang="en-US" sz="2800" dirty="0" err="1"/>
              <a:t>xuất</a:t>
            </a:r>
            <a:r>
              <a:rPr lang="en-US" sz="2800" dirty="0"/>
              <a:t> </a:t>
            </a:r>
            <a:r>
              <a:rPr lang="en-US" sz="2800" dirty="0" err="1"/>
              <a:t>khẩu</a:t>
            </a:r>
            <a:r>
              <a:rPr lang="en-US" sz="2800" dirty="0"/>
              <a:t> + </a:t>
            </a:r>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07932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hạn</a:t>
            </a:r>
            <a:r>
              <a:rPr lang="en-US" sz="2800" dirty="0"/>
              <a:t> </a:t>
            </a:r>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sản</a:t>
            </a:r>
            <a:r>
              <a:rPr lang="en-US" sz="2800" dirty="0"/>
              <a:t> </a:t>
            </a:r>
            <a:r>
              <a:rPr lang="en-US" sz="2800" dirty="0" err="1"/>
              <a:t>phẩm</a:t>
            </a:r>
            <a:endParaRPr lang="en-US" sz="2800" dirty="0"/>
          </a:p>
          <a:p>
            <a:pPr lvl="0"/>
            <a:r>
              <a:rPr lang="en-US" sz="2800" dirty="0" err="1"/>
              <a:t>Làm</a:t>
            </a:r>
            <a:r>
              <a:rPr lang="en-US" sz="2800" dirty="0"/>
              <a:t> </a:t>
            </a:r>
            <a:r>
              <a:rPr lang="en-US" sz="2800" dirty="0" err="1"/>
              <a:t>việc</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về</a:t>
            </a:r>
            <a:r>
              <a:rPr lang="en-US" sz="2800" dirty="0"/>
              <a:t> </a:t>
            </a:r>
            <a:r>
              <a:rPr lang="en-US" sz="2800" dirty="0" err="1"/>
              <a:t>các</a:t>
            </a:r>
            <a:r>
              <a:rPr lang="en-US" sz="2800" dirty="0"/>
              <a:t> </a:t>
            </a:r>
            <a:r>
              <a:rPr lang="en-US" sz="2800" dirty="0" err="1"/>
              <a:t>yêu</a:t>
            </a:r>
            <a:r>
              <a:rPr lang="en-US" sz="2800" dirty="0"/>
              <a:t> </a:t>
            </a:r>
            <a:r>
              <a:rPr lang="en-US" sz="2800" dirty="0" err="1"/>
              <a:t>cầu</a:t>
            </a:r>
            <a:r>
              <a:rPr lang="en-US" sz="2800" dirty="0"/>
              <a:t> </a:t>
            </a:r>
            <a:r>
              <a:rPr lang="en-US" sz="2800" dirty="0" err="1"/>
              <a:t>kỹ</a:t>
            </a:r>
            <a:r>
              <a:rPr lang="en-US" sz="2800" dirty="0"/>
              <a:t> </a:t>
            </a:r>
            <a:r>
              <a:rPr lang="en-US" sz="2800" dirty="0" err="1"/>
              <a:t>thuật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NPL, </a:t>
            </a:r>
            <a:r>
              <a:rPr lang="en-US" sz="2800" dirty="0" err="1"/>
              <a:t>tiêu</a:t>
            </a:r>
            <a:r>
              <a:rPr lang="en-US" sz="2800" dirty="0"/>
              <a:t> </a:t>
            </a:r>
            <a:r>
              <a:rPr lang="en-US" sz="2800" dirty="0" err="1"/>
              <a:t>chuẩn</a:t>
            </a:r>
            <a:r>
              <a:rPr lang="en-US" sz="2800" dirty="0"/>
              <a:t> test </a:t>
            </a:r>
            <a:r>
              <a:rPr lang="en-US" sz="2800" dirty="0" err="1"/>
              <a:t>sản</a:t>
            </a:r>
            <a:r>
              <a:rPr lang="en-US" sz="2800" dirty="0"/>
              <a:t> </a:t>
            </a:r>
            <a:r>
              <a:rPr lang="en-US" sz="2800" dirty="0" err="1"/>
              <a:t>phẩm</a:t>
            </a:r>
            <a:r>
              <a:rPr lang="en-US" sz="2800" dirty="0"/>
              <a:t>…</a:t>
            </a:r>
          </a:p>
          <a:p>
            <a:pPr lvl="0"/>
            <a:r>
              <a:rPr lang="en-US" sz="2800" dirty="0" err="1"/>
              <a:t>Yêu</a:t>
            </a:r>
            <a:r>
              <a:rPr lang="en-US" sz="2800" dirty="0"/>
              <a:t> </a:t>
            </a:r>
            <a:r>
              <a:rPr lang="en-US" sz="2800" dirty="0" err="1"/>
              <a:t>cầu</a:t>
            </a:r>
            <a:r>
              <a:rPr lang="en-US" sz="2800" dirty="0"/>
              <a:t>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báo</a:t>
            </a:r>
            <a:r>
              <a:rPr lang="en-US" sz="2800" dirty="0"/>
              <a:t> </a:t>
            </a:r>
            <a:r>
              <a:rPr lang="en-US" sz="2800" dirty="0" err="1"/>
              <a:t>định</a:t>
            </a:r>
            <a:r>
              <a:rPr lang="en-US" sz="2800" dirty="0"/>
              <a:t> </a:t>
            </a:r>
            <a:r>
              <a:rPr lang="en-US" sz="2800" dirty="0" err="1"/>
              <a:t>mức</a:t>
            </a:r>
            <a:r>
              <a:rPr lang="en-US" sz="2800" dirty="0"/>
              <a:t> </a:t>
            </a:r>
            <a:r>
              <a:rPr lang="en-US" sz="2800" dirty="0" err="1"/>
              <a:t>tạm</a:t>
            </a:r>
            <a:r>
              <a:rPr lang="en-US" sz="2800" dirty="0"/>
              <a:t> </a:t>
            </a:r>
            <a:r>
              <a:rPr lang="en-US" sz="2800" dirty="0" err="1"/>
              <a:t>tính</a:t>
            </a:r>
            <a:r>
              <a:rPr lang="en-US" sz="2800" dirty="0"/>
              <a:t> </a:t>
            </a:r>
            <a:r>
              <a:rPr lang="en-US" sz="2800" dirty="0" err="1"/>
              <a:t>cho</a:t>
            </a:r>
            <a:r>
              <a:rPr lang="en-US" sz="2800" dirty="0"/>
              <a:t> </a:t>
            </a:r>
            <a:r>
              <a:rPr lang="en-US" sz="2800" dirty="0" smtClean="0"/>
              <a:t>NPL</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124518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Quy</a:t>
            </a:r>
            <a:r>
              <a:rPr lang="en-US" sz="2800" dirty="0" smtClean="0"/>
              <a:t> </a:t>
            </a:r>
            <a:r>
              <a:rPr lang="en-US" sz="2800" dirty="0" err="1"/>
              <a:t>trình</a:t>
            </a:r>
            <a:r>
              <a:rPr lang="en-US" sz="2800" dirty="0"/>
              <a:t> </a:t>
            </a:r>
            <a:r>
              <a:rPr lang="en-US" sz="2800" dirty="0" err="1"/>
              <a:t>thực</a:t>
            </a:r>
            <a:r>
              <a:rPr lang="en-US" sz="2800" dirty="0"/>
              <a:t> </a:t>
            </a:r>
            <a:r>
              <a:rPr lang="en-US" sz="2800" dirty="0" err="1"/>
              <a:t>hiện</a:t>
            </a:r>
            <a:r>
              <a:rPr lang="en-US" sz="2800" dirty="0"/>
              <a:t> </a:t>
            </a:r>
            <a:r>
              <a:rPr lang="en-US" sz="2800" dirty="0" err="1"/>
              <a:t>báo</a:t>
            </a:r>
            <a:r>
              <a:rPr lang="en-US" sz="2800" dirty="0"/>
              <a:t> </a:t>
            </a:r>
            <a:r>
              <a:rPr lang="en-US" sz="2800" dirty="0" err="1"/>
              <a:t>giá</a:t>
            </a:r>
            <a:r>
              <a:rPr lang="en-US" sz="2800" dirty="0"/>
              <a:t>:</a:t>
            </a:r>
          </a:p>
          <a:p>
            <a:pPr lvl="0"/>
            <a:r>
              <a:rPr lang="en-US" sz="2800" dirty="0" err="1" smtClean="0"/>
              <a:t>Lập</a:t>
            </a:r>
            <a:r>
              <a:rPr lang="en-US" sz="2800" dirty="0" smtClean="0"/>
              <a:t> </a:t>
            </a:r>
            <a:r>
              <a:rPr lang="en-US" sz="2800" dirty="0" err="1"/>
              <a:t>bảng</a:t>
            </a:r>
            <a:r>
              <a:rPr lang="en-US" sz="2800" dirty="0"/>
              <a:t> </a:t>
            </a:r>
            <a:r>
              <a:rPr lang="en-US" sz="2800" dirty="0" smtClean="0"/>
              <a:t>BOM (Bill </a:t>
            </a:r>
            <a:r>
              <a:rPr lang="en-US" sz="2800" smtClean="0"/>
              <a:t>of Material)</a:t>
            </a:r>
            <a:endParaRPr lang="en-US" sz="2800" dirty="0"/>
          </a:p>
          <a:p>
            <a:pPr lvl="0"/>
            <a:r>
              <a:rPr lang="en-US" sz="2800" dirty="0" err="1"/>
              <a:t>Khảo</a:t>
            </a:r>
            <a:r>
              <a:rPr lang="en-US" sz="2800" dirty="0"/>
              <a:t> </a:t>
            </a:r>
            <a:r>
              <a:rPr lang="en-US" sz="2800" dirty="0" err="1"/>
              <a:t>sát</a:t>
            </a:r>
            <a:r>
              <a:rPr lang="en-US" sz="2800" dirty="0"/>
              <a:t> </a:t>
            </a:r>
            <a:r>
              <a:rPr lang="en-US" sz="2800" dirty="0" err="1"/>
              <a:t>lấy</a:t>
            </a:r>
            <a:r>
              <a:rPr lang="en-US" sz="2800" dirty="0"/>
              <a:t> </a:t>
            </a:r>
            <a:r>
              <a:rPr lang="en-US" sz="2800" dirty="0" err="1"/>
              <a:t>báo</a:t>
            </a:r>
            <a:r>
              <a:rPr lang="en-US" sz="2800" dirty="0"/>
              <a:t> </a:t>
            </a:r>
            <a:r>
              <a:rPr lang="en-US" sz="2800" dirty="0" err="1"/>
              <a:t>giá</a:t>
            </a:r>
            <a:r>
              <a:rPr lang="en-US" sz="2800" dirty="0"/>
              <a:t> </a:t>
            </a:r>
            <a:r>
              <a:rPr lang="en-US" sz="2800" dirty="0" err="1"/>
              <a:t>từng</a:t>
            </a:r>
            <a:r>
              <a:rPr lang="en-US" sz="2800" dirty="0"/>
              <a:t> </a:t>
            </a:r>
            <a:r>
              <a:rPr lang="en-US" sz="2800" dirty="0" err="1"/>
              <a:t>loại</a:t>
            </a:r>
            <a:r>
              <a:rPr lang="en-US" sz="2800" dirty="0"/>
              <a:t> NPL, </a:t>
            </a:r>
            <a:r>
              <a:rPr lang="en-US" sz="2800" dirty="0" err="1"/>
              <a:t>xem</a:t>
            </a:r>
            <a:r>
              <a:rPr lang="en-US" sz="2800" dirty="0"/>
              <a:t> </a:t>
            </a:r>
            <a:r>
              <a:rPr lang="en-US" sz="2800" dirty="0" err="1"/>
              <a:t>xét</a:t>
            </a:r>
            <a:r>
              <a:rPr lang="en-US" sz="2800" dirty="0"/>
              <a:t> </a:t>
            </a:r>
            <a:r>
              <a:rPr lang="en-US" sz="2800" dirty="0" err="1"/>
              <a:t>điều</a:t>
            </a:r>
            <a:r>
              <a:rPr lang="en-US" sz="2800" dirty="0"/>
              <a:t> </a:t>
            </a:r>
            <a:r>
              <a:rPr lang="en-US" sz="2800" dirty="0" err="1"/>
              <a:t>kiện</a:t>
            </a:r>
            <a:r>
              <a:rPr lang="en-US" sz="2800" dirty="0"/>
              <a:t> </a:t>
            </a:r>
            <a:r>
              <a:rPr lang="en-US" sz="2800" dirty="0" err="1"/>
              <a:t>giao</a:t>
            </a:r>
            <a:r>
              <a:rPr lang="en-US" sz="2800" dirty="0"/>
              <a:t> </a:t>
            </a:r>
            <a:r>
              <a:rPr lang="en-US" sz="2800" dirty="0" err="1"/>
              <a:t>hàng</a:t>
            </a:r>
            <a:r>
              <a:rPr lang="en-US" sz="2800" dirty="0"/>
              <a:t>, </a:t>
            </a:r>
            <a:r>
              <a:rPr lang="en-US" sz="2800" dirty="0" err="1"/>
              <a:t>thanh</a:t>
            </a:r>
            <a:r>
              <a:rPr lang="en-US" sz="2800" dirty="0"/>
              <a:t> </a:t>
            </a:r>
            <a:r>
              <a:rPr lang="en-US" sz="2800" dirty="0" err="1"/>
              <a:t>toán</a:t>
            </a:r>
            <a:r>
              <a:rPr lang="en-US" sz="2800" dirty="0"/>
              <a:t> …</a:t>
            </a:r>
            <a:r>
              <a:rPr lang="en-US" sz="2800" dirty="0" err="1"/>
              <a:t>lập</a:t>
            </a:r>
            <a:r>
              <a:rPr lang="en-US" sz="2800" dirty="0"/>
              <a:t> </a:t>
            </a:r>
            <a:r>
              <a:rPr lang="en-US" sz="2800" dirty="0" err="1"/>
              <a:t>bảng</a:t>
            </a:r>
            <a:r>
              <a:rPr lang="en-US" sz="2800" dirty="0"/>
              <a:t> </a:t>
            </a:r>
            <a:r>
              <a:rPr lang="en-US" sz="2800" dirty="0" err="1"/>
              <a:t>tính</a:t>
            </a:r>
            <a:r>
              <a:rPr lang="en-US" sz="2800" dirty="0"/>
              <a:t> </a:t>
            </a:r>
            <a:r>
              <a:rPr lang="en-US" sz="2800" dirty="0" err="1"/>
              <a:t>giá</a:t>
            </a:r>
            <a:r>
              <a:rPr lang="en-US" sz="2800" dirty="0"/>
              <a:t> </a:t>
            </a:r>
            <a:r>
              <a:rPr lang="en-US" sz="2800" dirty="0" err="1"/>
              <a:t>thành</a:t>
            </a:r>
            <a:r>
              <a:rPr lang="en-US" sz="2800" dirty="0"/>
              <a:t> FOB</a:t>
            </a:r>
          </a:p>
          <a:p>
            <a:pPr lvl="0"/>
            <a:r>
              <a:rPr lang="en-US" sz="2800" dirty="0" err="1"/>
              <a:t>Gửi</a:t>
            </a:r>
            <a:r>
              <a:rPr lang="en-US" sz="2800" dirty="0"/>
              <a:t> </a:t>
            </a:r>
            <a:r>
              <a:rPr lang="en-US" sz="2800" dirty="0" err="1"/>
              <a:t>báo</a:t>
            </a:r>
            <a:r>
              <a:rPr lang="en-US" sz="2800" dirty="0"/>
              <a:t> </a:t>
            </a:r>
            <a:r>
              <a:rPr lang="en-US" sz="2800" dirty="0" err="1"/>
              <a:t>giá</a:t>
            </a:r>
            <a:r>
              <a:rPr lang="en-US" sz="2800" dirty="0"/>
              <a:t> </a:t>
            </a:r>
            <a:r>
              <a:rPr lang="en-US" sz="2800" dirty="0" err="1"/>
              <a:t>và</a:t>
            </a:r>
            <a:r>
              <a:rPr lang="en-US" sz="2800" dirty="0"/>
              <a:t> </a:t>
            </a:r>
            <a:r>
              <a:rPr lang="en-US" sz="2800" dirty="0" err="1"/>
              <a:t>theo</a:t>
            </a:r>
            <a:r>
              <a:rPr lang="en-US" sz="2800" dirty="0"/>
              <a:t> </a:t>
            </a:r>
            <a:r>
              <a:rPr lang="en-US" sz="2800" dirty="0" err="1"/>
              <a:t>dõi</a:t>
            </a:r>
            <a:r>
              <a:rPr lang="en-US" sz="2800" dirty="0"/>
              <a:t> </a:t>
            </a:r>
            <a:r>
              <a:rPr lang="en-US" sz="2800" dirty="0" err="1"/>
              <a:t>phản</a:t>
            </a:r>
            <a:r>
              <a:rPr lang="en-US" sz="2800" dirty="0"/>
              <a:t> </a:t>
            </a:r>
            <a:r>
              <a:rPr lang="en-US" sz="2800" dirty="0" err="1"/>
              <a:t>hồi</a:t>
            </a:r>
            <a:r>
              <a:rPr lang="en-US" sz="2800" dirty="0"/>
              <a:t> </a:t>
            </a:r>
            <a:r>
              <a:rPr lang="en-US" sz="2800" dirty="0" err="1"/>
              <a:t>của</a:t>
            </a:r>
            <a:r>
              <a:rPr lang="en-US" sz="2800" dirty="0"/>
              <a:t> KH</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5.2 </a:t>
            </a:r>
            <a:r>
              <a:rPr lang="en-US" sz="3200" dirty="0" err="1" smtClean="0"/>
              <a:t>Quy</a:t>
            </a:r>
            <a:r>
              <a:rPr lang="en-US" sz="3200" dirty="0" smtClean="0"/>
              <a:t> </a:t>
            </a:r>
            <a:r>
              <a:rPr lang="en-US" sz="3200" dirty="0" err="1" smtClean="0"/>
              <a:t>trình</a:t>
            </a:r>
            <a:r>
              <a:rPr lang="en-US" sz="3200" dirty="0" smtClean="0"/>
              <a:t> </a:t>
            </a:r>
            <a:r>
              <a:rPr lang="en-US" sz="3200" dirty="0" err="1" smtClean="0"/>
              <a:t>tính</a:t>
            </a:r>
            <a:r>
              <a:rPr lang="en-US" sz="3200" dirty="0" smtClean="0"/>
              <a:t> </a:t>
            </a:r>
            <a:r>
              <a:rPr lang="en-US" sz="3200" dirty="0" err="1" smtClean="0"/>
              <a:t>đơn</a:t>
            </a:r>
            <a:r>
              <a:rPr lang="en-US" sz="3200" dirty="0" smtClean="0"/>
              <a:t> </a:t>
            </a:r>
            <a:r>
              <a:rPr lang="en-US" sz="3200" dirty="0" err="1" smtClean="0"/>
              <a:t>giá</a:t>
            </a:r>
            <a:r>
              <a:rPr lang="en-US" sz="3200" dirty="0" smtClean="0"/>
              <a:t> </a:t>
            </a:r>
            <a:r>
              <a:rPr lang="en-US" sz="3200" dirty="0" err="1" smtClean="0"/>
              <a:t>cho</a:t>
            </a:r>
            <a:r>
              <a:rPr lang="en-US" sz="3200" dirty="0" smtClean="0"/>
              <a:t> </a:t>
            </a:r>
            <a:r>
              <a:rPr lang="en-US" sz="3200" dirty="0" err="1" smtClean="0"/>
              <a:t>một</a:t>
            </a:r>
            <a:r>
              <a:rPr lang="en-US" sz="3200" dirty="0" smtClean="0"/>
              <a:t> </a:t>
            </a:r>
            <a:r>
              <a:rPr lang="en-US" sz="3200" dirty="0" err="1" smtClean="0"/>
              <a:t>sản</a:t>
            </a:r>
            <a:r>
              <a:rPr lang="en-US" sz="3200" dirty="0" smtClean="0"/>
              <a:t> </a:t>
            </a:r>
            <a:r>
              <a:rPr lang="en-US" sz="3200" dirty="0" err="1" smtClean="0"/>
              <a:t>phẩm</a:t>
            </a:r>
            <a:endParaRPr lang="en-US" sz="3200" dirty="0"/>
          </a:p>
        </p:txBody>
      </p:sp>
    </p:spTree>
    <p:extLst>
      <p:ext uri="{BB962C8B-B14F-4D97-AF65-F5344CB8AC3E}">
        <p14:creationId xmlns:p14="http://schemas.microsoft.com/office/powerpoint/2010/main" val="366084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2057400"/>
            <a:ext cx="8229600" cy="4724400"/>
          </a:xfrm>
        </p:spPr>
        <p:txBody>
          <a:bodyPr/>
          <a:lstStyle/>
          <a:p>
            <a:pPr marL="0" lvl="0" indent="0">
              <a:buNone/>
            </a:pPr>
            <a:r>
              <a:rPr lang="en-US" sz="2800" dirty="0" err="1"/>
              <a:t>Yếu</a:t>
            </a:r>
            <a:r>
              <a:rPr lang="en-US" sz="2800" dirty="0"/>
              <a:t> </a:t>
            </a:r>
            <a:r>
              <a:rPr lang="en-US" sz="2800" dirty="0" err="1"/>
              <a:t>tố</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chi </a:t>
            </a:r>
            <a:r>
              <a:rPr lang="en-US" sz="2800" dirty="0" err="1"/>
              <a:t>phí</a:t>
            </a:r>
            <a:r>
              <a:rPr lang="en-US" sz="2800" dirty="0"/>
              <a:t> </a:t>
            </a:r>
            <a:r>
              <a:rPr lang="en-US" sz="2800" dirty="0" err="1"/>
              <a:t>vải</a:t>
            </a:r>
            <a:endParaRPr lang="en-US" sz="2800" dirty="0"/>
          </a:p>
          <a:p>
            <a:pPr lvl="0"/>
            <a:r>
              <a:rPr lang="en-US" sz="2800" dirty="0" err="1"/>
              <a:t>Tính</a:t>
            </a:r>
            <a:r>
              <a:rPr lang="en-US" sz="2800" dirty="0"/>
              <a:t> </a:t>
            </a:r>
            <a:r>
              <a:rPr lang="en-US" sz="2800" dirty="0" err="1"/>
              <a:t>chất</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theo</a:t>
            </a:r>
            <a:r>
              <a:rPr lang="en-US" sz="2800" dirty="0"/>
              <a:t> </a:t>
            </a:r>
            <a:r>
              <a:rPr lang="en-US" sz="2800" dirty="0" err="1"/>
              <a:t>mùa</a:t>
            </a:r>
            <a:r>
              <a:rPr lang="en-US" sz="2800" dirty="0"/>
              <a:t> hay </a:t>
            </a:r>
            <a:r>
              <a:rPr lang="en-US" sz="2800" dirty="0" err="1"/>
              <a:t>lặp</a:t>
            </a:r>
            <a:r>
              <a:rPr lang="en-US" sz="2800" dirty="0"/>
              <a:t> </a:t>
            </a:r>
            <a:r>
              <a:rPr lang="en-US" sz="2800" dirty="0" err="1"/>
              <a:t>lại</a:t>
            </a:r>
            <a:endParaRPr lang="en-US" sz="2800" dirty="0"/>
          </a:p>
          <a:p>
            <a:pPr lvl="0"/>
            <a:r>
              <a:rPr lang="en-US" sz="2800" dirty="0" err="1"/>
              <a:t>Tiêu</a:t>
            </a:r>
            <a:r>
              <a:rPr lang="en-US" sz="2800" dirty="0"/>
              <a:t> </a:t>
            </a:r>
            <a:r>
              <a:rPr lang="en-US" sz="2800" dirty="0" err="1"/>
              <a:t>chuẩn</a:t>
            </a:r>
            <a:r>
              <a:rPr lang="en-US" sz="2800" dirty="0"/>
              <a:t> </a:t>
            </a:r>
            <a:r>
              <a:rPr lang="en-US" sz="2800" dirty="0" err="1"/>
              <a:t>vải</a:t>
            </a:r>
            <a:r>
              <a:rPr lang="en-US" sz="2800" dirty="0"/>
              <a:t> </a:t>
            </a:r>
            <a:r>
              <a:rPr lang="en-US" sz="2800" dirty="0" err="1"/>
              <a:t>của</a:t>
            </a:r>
            <a:r>
              <a:rPr lang="en-US" sz="2800" dirty="0"/>
              <a:t> </a:t>
            </a:r>
            <a:r>
              <a:rPr lang="en-US" sz="2800" dirty="0" err="1"/>
              <a:t>đơn</a:t>
            </a:r>
            <a:r>
              <a:rPr lang="en-US" sz="2800" dirty="0"/>
              <a:t> </a:t>
            </a:r>
            <a:r>
              <a:rPr lang="en-US" sz="2800" dirty="0" err="1"/>
              <a:t>hàng</a:t>
            </a:r>
            <a:endParaRPr lang="en-US" sz="2800" dirty="0"/>
          </a:p>
          <a:p>
            <a:pPr lvl="0"/>
            <a:r>
              <a:rPr lang="en-US" sz="2800" dirty="0" err="1"/>
              <a:t>Thời</a:t>
            </a:r>
            <a:r>
              <a:rPr lang="en-US" sz="2800" dirty="0"/>
              <a:t> </a:t>
            </a:r>
            <a:r>
              <a:rPr lang="en-US" sz="2800" dirty="0" err="1"/>
              <a:t>điểm</a:t>
            </a:r>
            <a:r>
              <a:rPr lang="en-US" sz="2800" dirty="0"/>
              <a:t> </a:t>
            </a:r>
            <a:r>
              <a:rPr lang="en-US" sz="2800" dirty="0" err="1"/>
              <a:t>đặt</a:t>
            </a:r>
            <a:r>
              <a:rPr lang="en-US" sz="2800" dirty="0"/>
              <a:t> </a:t>
            </a:r>
            <a:r>
              <a:rPr lang="en-US" sz="2800" dirty="0" err="1"/>
              <a:t>hàng</a:t>
            </a:r>
            <a:endParaRPr lang="en-US" sz="2800" dirty="0"/>
          </a:p>
          <a:p>
            <a:pPr lvl="0"/>
            <a:r>
              <a:rPr lang="en-US" sz="2800" dirty="0"/>
              <a:t>NCC </a:t>
            </a:r>
            <a:r>
              <a:rPr lang="en-US" sz="2800" dirty="0" err="1"/>
              <a:t>có</a:t>
            </a:r>
            <a:r>
              <a:rPr lang="en-US" sz="2800" dirty="0"/>
              <a:t> </a:t>
            </a:r>
            <a:r>
              <a:rPr lang="en-US" sz="2800" dirty="0" err="1"/>
              <a:t>sẵn</a:t>
            </a:r>
            <a:r>
              <a:rPr lang="en-US" sz="2800" dirty="0"/>
              <a:t> </a:t>
            </a:r>
            <a:r>
              <a:rPr lang="en-US" sz="2800" dirty="0" err="1"/>
              <a:t>vải</a:t>
            </a:r>
            <a:r>
              <a:rPr lang="en-US" sz="2800" dirty="0"/>
              <a:t> </a:t>
            </a:r>
            <a:r>
              <a:rPr lang="en-US" sz="2800" dirty="0" err="1"/>
              <a:t>tồn</a:t>
            </a:r>
            <a:r>
              <a:rPr lang="en-US" sz="2800" dirty="0"/>
              <a:t> </a:t>
            </a:r>
            <a:r>
              <a:rPr lang="en-US" sz="2800" dirty="0" err="1"/>
              <a:t>kho</a:t>
            </a:r>
            <a:r>
              <a:rPr lang="en-US" sz="2800" dirty="0"/>
              <a:t> </a:t>
            </a:r>
            <a:r>
              <a:rPr lang="en-US" sz="2800" dirty="0" err="1"/>
              <a:t>tương</a:t>
            </a:r>
            <a:r>
              <a:rPr lang="en-US" sz="2800" dirty="0"/>
              <a:t> </a:t>
            </a:r>
            <a:r>
              <a:rPr lang="en-US" sz="2800" dirty="0" err="1"/>
              <a:t>ứng</a:t>
            </a:r>
            <a:r>
              <a:rPr lang="en-US" sz="2800" dirty="0"/>
              <a:t> hay </a:t>
            </a:r>
            <a:r>
              <a:rPr lang="en-US" sz="2800" dirty="0" err="1"/>
              <a:t>không</a:t>
            </a:r>
            <a:endParaRPr lang="en-US" sz="2800" dirty="0"/>
          </a:p>
          <a:p>
            <a:pPr lvl="0"/>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trung</a:t>
            </a:r>
            <a:r>
              <a:rPr lang="en-US" sz="2800" dirty="0"/>
              <a:t> </a:t>
            </a:r>
            <a:r>
              <a:rPr lang="en-US" sz="2800" dirty="0" err="1"/>
              <a:t>bình</a:t>
            </a:r>
            <a:endParaRPr lang="en-US" sz="2800" dirty="0"/>
          </a:p>
          <a:p>
            <a:pPr lvl="0"/>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đặt</a:t>
            </a:r>
            <a:r>
              <a:rPr lang="en-US" sz="2800" dirty="0"/>
              <a:t> </a:t>
            </a:r>
            <a:r>
              <a:rPr lang="en-US" sz="2800" dirty="0" err="1"/>
              <a:t>hàng</a:t>
            </a:r>
            <a:endParaRPr lang="en-US" sz="2800" dirty="0"/>
          </a:p>
          <a:p>
            <a:pPr lvl="0"/>
            <a:r>
              <a:rPr lang="en-US" sz="2800" dirty="0" err="1"/>
              <a:t>Quan</a:t>
            </a:r>
            <a:r>
              <a:rPr lang="en-US" sz="2800" dirty="0"/>
              <a:t> </a:t>
            </a:r>
            <a:r>
              <a:rPr lang="en-US" sz="2800" dirty="0" err="1"/>
              <a:t>hệ</a:t>
            </a:r>
            <a:r>
              <a:rPr lang="en-US" sz="2800" dirty="0"/>
              <a:t> </a:t>
            </a:r>
            <a:r>
              <a:rPr lang="en-US" sz="2800" dirty="0" err="1"/>
              <a:t>giữa</a:t>
            </a:r>
            <a:r>
              <a:rPr lang="en-US" sz="2800" dirty="0"/>
              <a:t> KH </a:t>
            </a:r>
            <a:r>
              <a:rPr lang="en-US" sz="2800" dirty="0" err="1"/>
              <a:t>với</a:t>
            </a:r>
            <a:r>
              <a:rPr lang="en-US" sz="2800" dirty="0"/>
              <a:t> NCC</a:t>
            </a:r>
          </a:p>
          <a:p>
            <a:pPr lvl="0"/>
            <a:r>
              <a:rPr lang="en-US" sz="2800" dirty="0" err="1"/>
              <a:t>Sự</a:t>
            </a:r>
            <a:r>
              <a:rPr lang="en-US" sz="2800" dirty="0"/>
              <a:t> </a:t>
            </a:r>
            <a:r>
              <a:rPr lang="en-US" sz="2800" dirty="0" err="1"/>
              <a:t>biến</a:t>
            </a:r>
            <a:r>
              <a:rPr lang="en-US" sz="2800" dirty="0"/>
              <a:t> </a:t>
            </a:r>
            <a:r>
              <a:rPr lang="en-US" sz="2800" dirty="0" err="1"/>
              <a:t>động</a:t>
            </a:r>
            <a:r>
              <a:rPr lang="en-US" sz="2800" dirty="0"/>
              <a:t> </a:t>
            </a:r>
            <a:r>
              <a:rPr lang="en-US" sz="2800" dirty="0" err="1"/>
              <a:t>của</a:t>
            </a:r>
            <a:r>
              <a:rPr lang="en-US" sz="2800" dirty="0"/>
              <a:t> </a:t>
            </a:r>
            <a:r>
              <a:rPr lang="en-US" sz="2800" dirty="0" err="1"/>
              <a:t>thị</a:t>
            </a:r>
            <a:r>
              <a:rPr lang="en-US" sz="2800" dirty="0"/>
              <a:t> </a:t>
            </a:r>
            <a:r>
              <a:rPr lang="en-US" sz="2800" dirty="0" err="1"/>
              <a:t>trường</a:t>
            </a:r>
            <a:r>
              <a:rPr lang="en-US" sz="2800" dirty="0"/>
              <a:t> </a:t>
            </a:r>
            <a:r>
              <a:rPr lang="en-US" sz="2800" dirty="0" err="1"/>
              <a:t>xơ</a:t>
            </a:r>
            <a:r>
              <a:rPr lang="en-US" sz="2800" dirty="0"/>
              <a:t>, </a:t>
            </a:r>
            <a:r>
              <a:rPr lang="en-US" sz="2800" dirty="0" err="1"/>
              <a:t>sợi</a:t>
            </a:r>
            <a:endParaRPr lang="en-US" sz="2800" dirty="0"/>
          </a:p>
          <a:p>
            <a:pPr marL="0" indent="0">
              <a:buNone/>
            </a:pPr>
            <a:endParaRPr lang="en-US" sz="2800" dirty="0" smtClean="0"/>
          </a:p>
        </p:txBody>
      </p:sp>
      <p:sp>
        <p:nvSpPr>
          <p:cNvPr id="5" name="Rounded Rectangle 4"/>
          <p:cNvSpPr/>
          <p:nvPr/>
        </p:nvSpPr>
        <p:spPr>
          <a:xfrm>
            <a:off x="381000" y="11430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40172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Cách</a:t>
            </a:r>
            <a:r>
              <a:rPr lang="en-US" sz="2800" dirty="0"/>
              <a:t> </a:t>
            </a:r>
            <a:r>
              <a:rPr lang="en-US" sz="2800" dirty="0" err="1"/>
              <a:t>tính</a:t>
            </a:r>
            <a:r>
              <a:rPr lang="en-US" sz="2800" dirty="0"/>
              <a:t> chi </a:t>
            </a:r>
            <a:r>
              <a:rPr lang="en-US" sz="2800" dirty="0" err="1"/>
              <a:t>phí</a:t>
            </a:r>
            <a:r>
              <a:rPr lang="en-US" sz="2800" dirty="0"/>
              <a:t> </a:t>
            </a:r>
            <a:r>
              <a:rPr lang="en-US" sz="2800" dirty="0" err="1"/>
              <a:t>vải</a:t>
            </a:r>
            <a:endParaRPr lang="en-US" sz="2800" dirty="0"/>
          </a:p>
          <a:p>
            <a:r>
              <a:rPr lang="en-US" sz="2800" dirty="0"/>
              <a:t>Chi </a:t>
            </a:r>
            <a:r>
              <a:rPr lang="en-US" sz="2800" dirty="0" err="1"/>
              <a:t>phí</a:t>
            </a:r>
            <a:r>
              <a:rPr lang="en-US" sz="2800" dirty="0"/>
              <a:t> </a:t>
            </a:r>
            <a:r>
              <a:rPr lang="en-US" sz="2800" dirty="0" err="1"/>
              <a:t>vải</a:t>
            </a:r>
            <a:r>
              <a:rPr lang="en-US" sz="2800" dirty="0"/>
              <a:t> /</a:t>
            </a:r>
            <a:r>
              <a:rPr lang="en-US" sz="2800" dirty="0" err="1"/>
              <a:t>sp</a:t>
            </a:r>
            <a:r>
              <a:rPr lang="en-US" sz="2800" dirty="0"/>
              <a:t> = (</a:t>
            </a:r>
            <a:r>
              <a:rPr lang="en-US" sz="2800" dirty="0" err="1"/>
              <a:t>Giá</a:t>
            </a:r>
            <a:r>
              <a:rPr lang="en-US" sz="2800" dirty="0"/>
              <a:t> </a:t>
            </a:r>
            <a:r>
              <a:rPr lang="en-US" sz="2800" dirty="0" err="1"/>
              <a:t>vải</a:t>
            </a:r>
            <a:r>
              <a:rPr lang="en-US" sz="2800" dirty="0"/>
              <a:t>  x ĐM </a:t>
            </a:r>
            <a:r>
              <a:rPr lang="en-US" sz="2800" dirty="0" err="1"/>
              <a:t>vải</a:t>
            </a:r>
            <a:r>
              <a:rPr lang="en-US" sz="2800" dirty="0"/>
              <a:t> TB)  x (1+  % </a:t>
            </a:r>
            <a:r>
              <a:rPr lang="en-US" sz="2800" dirty="0" err="1"/>
              <a:t>hao</a:t>
            </a:r>
            <a:r>
              <a:rPr lang="en-US" sz="2800" dirty="0"/>
              <a:t> </a:t>
            </a:r>
            <a:r>
              <a:rPr lang="en-US" sz="2800" dirty="0" err="1"/>
              <a:t>hụt</a:t>
            </a:r>
            <a:r>
              <a:rPr lang="en-US" sz="2800" dirty="0"/>
              <a:t>)</a:t>
            </a:r>
          </a:p>
          <a:p>
            <a:r>
              <a:rPr lang="en-US" sz="2800" dirty="0" err="1"/>
              <a:t>Số</a:t>
            </a:r>
            <a:r>
              <a:rPr lang="en-US" sz="2800" dirty="0"/>
              <a:t> </a:t>
            </a:r>
            <a:r>
              <a:rPr lang="en-US" sz="2800" dirty="0" err="1"/>
              <a:t>lượng</a:t>
            </a:r>
            <a:r>
              <a:rPr lang="en-US" sz="2800" dirty="0"/>
              <a:t> </a:t>
            </a:r>
            <a:r>
              <a:rPr lang="en-US" sz="2800" dirty="0" err="1"/>
              <a:t>vải</a:t>
            </a:r>
            <a:r>
              <a:rPr lang="en-US" sz="2800" dirty="0"/>
              <a:t> </a:t>
            </a:r>
            <a:r>
              <a:rPr lang="en-US" sz="2800" dirty="0" err="1"/>
              <a:t>cần</a:t>
            </a:r>
            <a:r>
              <a:rPr lang="en-US" sz="2800" dirty="0"/>
              <a:t>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smtClean="0"/>
              <a:t>hàng</a:t>
            </a:r>
            <a:r>
              <a:rPr lang="en-US" sz="2800" dirty="0" smtClean="0"/>
              <a:t> </a:t>
            </a:r>
            <a:r>
              <a:rPr lang="en-US" sz="2800" dirty="0"/>
              <a:t>x ĐM </a:t>
            </a:r>
            <a:r>
              <a:rPr lang="en-US" sz="2800" dirty="0" err="1"/>
              <a:t>vải</a:t>
            </a:r>
            <a:r>
              <a:rPr lang="en-US" sz="2800" dirty="0"/>
              <a:t> </a:t>
            </a:r>
            <a:r>
              <a:rPr lang="en-US" sz="2800" dirty="0" err="1"/>
              <a:t>trung</a:t>
            </a:r>
            <a:r>
              <a:rPr lang="en-US" sz="2800" dirty="0"/>
              <a:t> </a:t>
            </a:r>
            <a:r>
              <a:rPr lang="en-US" sz="2800" dirty="0" err="1"/>
              <a:t>bình</a:t>
            </a:r>
            <a:r>
              <a:rPr lang="en-US" sz="2800" dirty="0"/>
              <a:t> x (1+  % </a:t>
            </a:r>
            <a:r>
              <a:rPr lang="en-US" sz="2800" dirty="0" err="1"/>
              <a:t>hao</a:t>
            </a:r>
            <a:r>
              <a:rPr lang="en-US" sz="2800" dirty="0"/>
              <a:t> </a:t>
            </a:r>
            <a:r>
              <a:rPr lang="en-US" sz="2800" dirty="0" err="1"/>
              <a:t>hụt</a:t>
            </a:r>
            <a:r>
              <a:rPr lang="en-US" sz="2800" dirty="0"/>
              <a:t>)</a:t>
            </a:r>
          </a:p>
          <a:p>
            <a:r>
              <a:rPr lang="en-US" sz="2800" dirty="0"/>
              <a:t>Chi </a:t>
            </a:r>
            <a:r>
              <a:rPr lang="en-US" sz="2800" dirty="0" err="1"/>
              <a:t>phí</a:t>
            </a:r>
            <a:r>
              <a:rPr lang="en-US" sz="2800" dirty="0"/>
              <a:t> </a:t>
            </a:r>
            <a:r>
              <a:rPr lang="en-US" sz="2800" dirty="0" err="1"/>
              <a:t>vải</a:t>
            </a:r>
            <a:r>
              <a:rPr lang="en-US" sz="2800" dirty="0"/>
              <a:t>  /ĐH  =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x chi </a:t>
            </a:r>
            <a:r>
              <a:rPr lang="en-US" sz="2800" dirty="0" err="1"/>
              <a:t>phí</a:t>
            </a:r>
            <a:r>
              <a:rPr lang="en-US" sz="2800" dirty="0"/>
              <a:t> </a:t>
            </a:r>
            <a:r>
              <a:rPr lang="en-US" sz="2800" dirty="0" err="1"/>
              <a:t>vải</a:t>
            </a:r>
            <a:r>
              <a:rPr lang="en-US" sz="2800" dirty="0"/>
              <a:t> /</a:t>
            </a:r>
            <a:r>
              <a:rPr lang="en-US" sz="2800" dirty="0" err="1"/>
              <a:t>sp</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104977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Trong</a:t>
            </a:r>
            <a:r>
              <a:rPr lang="en-US" sz="2800" dirty="0"/>
              <a:t> </a:t>
            </a:r>
            <a:r>
              <a:rPr lang="en-US" sz="2800" dirty="0" err="1"/>
              <a:t>đó</a:t>
            </a:r>
            <a:r>
              <a:rPr lang="en-US" sz="2800" dirty="0"/>
              <a:t>:</a:t>
            </a:r>
          </a:p>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chi </a:t>
            </a:r>
            <a:r>
              <a:rPr lang="en-US" sz="2800" b="1" dirty="0" err="1"/>
              <a:t>phí</a:t>
            </a:r>
            <a:r>
              <a:rPr lang="en-US" sz="2800" b="1" dirty="0"/>
              <a:t> </a:t>
            </a:r>
            <a:r>
              <a:rPr lang="en-US" sz="2800" b="1" dirty="0" err="1"/>
              <a:t>vải</a:t>
            </a:r>
            <a:r>
              <a:rPr lang="en-US" sz="2800" b="1" dirty="0"/>
              <a:t> </a:t>
            </a:r>
            <a:r>
              <a:rPr lang="en-US" sz="2800" b="1" dirty="0" err="1"/>
              <a:t>cho</a:t>
            </a:r>
            <a:r>
              <a:rPr lang="en-US" sz="2800" b="1" dirty="0"/>
              <a:t> </a:t>
            </a:r>
            <a:r>
              <a:rPr lang="en-US" sz="2800" b="1" dirty="0" err="1"/>
              <a:t>sản</a:t>
            </a:r>
            <a:r>
              <a:rPr lang="en-US" sz="2800" b="1" dirty="0"/>
              <a:t> </a:t>
            </a:r>
            <a:r>
              <a:rPr lang="en-US" sz="2800" b="1" dirty="0" err="1"/>
              <a:t>phẩm</a:t>
            </a:r>
            <a:r>
              <a:rPr lang="en-US" sz="2800" dirty="0"/>
              <a:t> </a:t>
            </a:r>
            <a:r>
              <a:rPr lang="en-US" sz="2800" dirty="0" err="1"/>
              <a:t>thay</a:t>
            </a:r>
            <a:r>
              <a:rPr lang="en-US" sz="2800" dirty="0"/>
              <a:t> </a:t>
            </a:r>
            <a:r>
              <a:rPr lang="en-US" sz="2800" dirty="0" err="1"/>
              <a:t>đổi</a:t>
            </a:r>
            <a:r>
              <a:rPr lang="en-US" sz="2800" dirty="0"/>
              <a:t> </a:t>
            </a:r>
            <a:r>
              <a:rPr lang="en-US" sz="2800" dirty="0" err="1"/>
              <a:t>theo</a:t>
            </a:r>
            <a:r>
              <a:rPr lang="en-US" sz="2800" dirty="0"/>
              <a:t> </a:t>
            </a:r>
            <a:r>
              <a:rPr lang="en-US" sz="2800" dirty="0" err="1"/>
              <a:t>cách</a:t>
            </a:r>
            <a:r>
              <a:rPr lang="en-US" sz="2800" dirty="0"/>
              <a:t> </a:t>
            </a:r>
            <a:r>
              <a:rPr lang="en-US" sz="2800" dirty="0" err="1"/>
              <a:t>tính</a:t>
            </a:r>
            <a:r>
              <a:rPr lang="en-US" sz="2800" dirty="0"/>
              <a:t> </a:t>
            </a:r>
            <a:r>
              <a:rPr lang="en-US" sz="2800" dirty="0" err="1"/>
              <a:t>riêng</a:t>
            </a:r>
            <a:r>
              <a:rPr lang="en-US" sz="2800" dirty="0"/>
              <a:t> </a:t>
            </a:r>
            <a:r>
              <a:rPr lang="en-US" sz="2800" dirty="0" err="1"/>
              <a:t>của</a:t>
            </a:r>
            <a:r>
              <a:rPr lang="en-US" sz="2800" dirty="0"/>
              <a:t> </a:t>
            </a:r>
            <a:r>
              <a:rPr lang="en-US" sz="2800" dirty="0" err="1"/>
              <a:t>từng</a:t>
            </a:r>
            <a:r>
              <a:rPr lang="en-US" sz="2800" dirty="0"/>
              <a:t> </a:t>
            </a:r>
            <a:r>
              <a:rPr lang="en-US" sz="2800" dirty="0" err="1"/>
              <a:t>doanh</a:t>
            </a:r>
            <a:r>
              <a:rPr lang="en-US" sz="2800" dirty="0"/>
              <a:t> </a:t>
            </a:r>
            <a:r>
              <a:rPr lang="en-US" sz="2800" dirty="0" err="1"/>
              <a:t>nghiệp</a:t>
            </a:r>
            <a:r>
              <a:rPr lang="en-US" sz="2800" dirty="0"/>
              <a:t>, </a:t>
            </a:r>
            <a:r>
              <a:rPr lang="en-US" sz="2800" dirty="0" err="1"/>
              <a:t>được</a:t>
            </a:r>
            <a:r>
              <a:rPr lang="en-US" sz="2800" dirty="0"/>
              <a:t> </a:t>
            </a:r>
            <a:r>
              <a:rPr lang="en-US" sz="2800" dirty="0" err="1"/>
              <a:t>bộ</a:t>
            </a:r>
            <a:r>
              <a:rPr lang="en-US" sz="2800" dirty="0"/>
              <a:t> </a:t>
            </a:r>
            <a:r>
              <a:rPr lang="en-US" sz="2800" dirty="0" err="1"/>
              <a:t>phận</a:t>
            </a:r>
            <a:r>
              <a:rPr lang="en-US" sz="2800" dirty="0"/>
              <a:t> QLĐH </a:t>
            </a:r>
            <a:r>
              <a:rPr lang="en-US" sz="2800" dirty="0" err="1"/>
              <a:t>thêm</a:t>
            </a:r>
            <a:r>
              <a:rPr lang="en-US" sz="2800" dirty="0"/>
              <a:t> </a:t>
            </a:r>
            <a:r>
              <a:rPr lang="en-US" sz="2800" dirty="0" err="1"/>
              <a:t>vào</a:t>
            </a:r>
            <a:r>
              <a:rPr lang="en-US" sz="2800" dirty="0"/>
              <a:t> </a:t>
            </a:r>
            <a:r>
              <a:rPr lang="en-US" sz="2800" dirty="0" err="1"/>
              <a:t>giá</a:t>
            </a:r>
            <a:r>
              <a:rPr lang="en-US" sz="2800" dirty="0"/>
              <a:t> </a:t>
            </a:r>
            <a:r>
              <a:rPr lang="en-US" sz="2800" dirty="0" err="1"/>
              <a:t>xem</a:t>
            </a:r>
            <a:r>
              <a:rPr lang="en-US" sz="2800" dirty="0"/>
              <a:t> </a:t>
            </a:r>
            <a:r>
              <a:rPr lang="en-US" sz="2800" dirty="0" err="1"/>
              <a:t>như</a:t>
            </a:r>
            <a:r>
              <a:rPr lang="en-US" sz="2800" dirty="0"/>
              <a:t> </a:t>
            </a:r>
            <a:r>
              <a:rPr lang="en-US" sz="2800" dirty="0" err="1"/>
              <a:t>giải</a:t>
            </a:r>
            <a:r>
              <a:rPr lang="en-US" sz="2800" dirty="0"/>
              <a:t> </a:t>
            </a:r>
            <a:r>
              <a:rPr lang="en-US" sz="2800" dirty="0" err="1"/>
              <a:t>pháp</a:t>
            </a:r>
            <a:r>
              <a:rPr lang="en-US" sz="2800" dirty="0"/>
              <a:t> an </a:t>
            </a:r>
            <a:r>
              <a:rPr lang="en-US" sz="2800" dirty="0" err="1"/>
              <a:t>toàn</a:t>
            </a:r>
            <a:r>
              <a:rPr lang="en-US" sz="2800" dirty="0"/>
              <a:t> </a:t>
            </a:r>
            <a:r>
              <a:rPr lang="en-US" sz="2800" dirty="0" err="1"/>
              <a:t>cho</a:t>
            </a:r>
            <a:r>
              <a:rPr lang="en-US" sz="2800" dirty="0"/>
              <a:t> </a:t>
            </a:r>
            <a:r>
              <a:rPr lang="en-US" sz="2800" dirty="0" err="1"/>
              <a:t>những</a:t>
            </a:r>
            <a:r>
              <a:rPr lang="en-US" sz="2800" dirty="0"/>
              <a:t> </a:t>
            </a:r>
            <a:r>
              <a:rPr lang="en-US" sz="2800" dirty="0" err="1"/>
              <a:t>phát</a:t>
            </a:r>
            <a:r>
              <a:rPr lang="en-US" sz="2800" dirty="0"/>
              <a:t> </a:t>
            </a:r>
            <a:r>
              <a:rPr lang="en-US" sz="2800" dirty="0" err="1"/>
              <a:t>sinh</a:t>
            </a:r>
            <a:r>
              <a:rPr lang="en-US" sz="2800" dirty="0"/>
              <a:t> </a:t>
            </a:r>
            <a:r>
              <a:rPr lang="en-US" sz="2800" dirty="0" err="1"/>
              <a:t>sau</a:t>
            </a:r>
            <a:r>
              <a:rPr lang="en-US" sz="2800" dirty="0"/>
              <a:t> </a:t>
            </a:r>
            <a:r>
              <a:rPr lang="en-US" sz="2800" dirty="0" err="1"/>
              <a:t>này</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a:t>
            </a:r>
          </a:p>
          <a:p>
            <a:pPr marL="0" indent="0">
              <a:buNone/>
            </a:pPr>
            <a:r>
              <a:rPr lang="en-US" sz="2800" b="1" dirty="0" err="1"/>
              <a:t>Định</a:t>
            </a:r>
            <a:r>
              <a:rPr lang="en-US" sz="2800" b="1" dirty="0"/>
              <a:t> </a:t>
            </a:r>
            <a:r>
              <a:rPr lang="en-US" sz="2800" b="1" dirty="0" err="1"/>
              <a:t>mức</a:t>
            </a:r>
            <a:r>
              <a:rPr lang="en-US" sz="2800" b="1" dirty="0"/>
              <a:t> </a:t>
            </a:r>
            <a:r>
              <a:rPr lang="en-US" sz="2800" b="1" dirty="0" err="1"/>
              <a:t>vải</a:t>
            </a:r>
            <a:r>
              <a:rPr lang="en-US" sz="2800" b="1" dirty="0"/>
              <a:t> </a:t>
            </a:r>
            <a:r>
              <a:rPr lang="en-US" sz="2800" b="1" dirty="0" err="1"/>
              <a:t>trung</a:t>
            </a:r>
            <a:r>
              <a:rPr lang="en-US" sz="2800" b="1" dirty="0"/>
              <a:t> </a:t>
            </a:r>
            <a:r>
              <a:rPr lang="en-US" sz="2800" b="1" dirty="0" err="1"/>
              <a:t>bình</a:t>
            </a:r>
            <a:r>
              <a:rPr lang="en-US" sz="2800" b="1" dirty="0"/>
              <a:t>: </a:t>
            </a:r>
            <a:r>
              <a:rPr lang="en-US" sz="2800" dirty="0" err="1"/>
              <a:t>định</a:t>
            </a:r>
            <a:r>
              <a:rPr lang="en-US" sz="2800" dirty="0"/>
              <a:t> </a:t>
            </a:r>
            <a:r>
              <a:rPr lang="en-US" sz="2800" dirty="0" err="1"/>
              <a:t>mức</a:t>
            </a:r>
            <a:r>
              <a:rPr lang="en-US" sz="2800" dirty="0"/>
              <a:t> </a:t>
            </a:r>
            <a:r>
              <a:rPr lang="en-US" sz="2800" dirty="0" err="1"/>
              <a:t>vải</a:t>
            </a:r>
            <a:r>
              <a:rPr lang="en-US" sz="2800" dirty="0"/>
              <a:t> </a:t>
            </a:r>
            <a:r>
              <a:rPr lang="en-US" sz="2800" dirty="0" err="1"/>
              <a:t>sẽ</a:t>
            </a:r>
            <a:r>
              <a:rPr lang="en-US" sz="2800" dirty="0"/>
              <a:t> do </a:t>
            </a:r>
            <a:r>
              <a:rPr lang="en-US" sz="2800" dirty="0" err="1"/>
              <a:t>bộ</a:t>
            </a:r>
            <a:r>
              <a:rPr lang="en-US" sz="2800" dirty="0"/>
              <a:t> </a:t>
            </a:r>
            <a:r>
              <a:rPr lang="en-US" sz="2800" dirty="0" err="1"/>
              <a:t>phận</a:t>
            </a:r>
            <a:r>
              <a:rPr lang="en-US" sz="2800" dirty="0"/>
              <a:t> </a:t>
            </a:r>
            <a:r>
              <a:rPr lang="en-US" sz="2800" dirty="0" err="1"/>
              <a:t>kỹ</a:t>
            </a:r>
            <a:r>
              <a:rPr lang="en-US" sz="2800" dirty="0"/>
              <a:t> </a:t>
            </a:r>
            <a:r>
              <a:rPr lang="en-US" sz="2800" dirty="0" err="1"/>
              <a:t>thuật</a:t>
            </a:r>
            <a:r>
              <a:rPr lang="en-US" sz="2800" dirty="0"/>
              <a:t> </a:t>
            </a:r>
            <a:r>
              <a:rPr lang="en-US" sz="2800" dirty="0" err="1"/>
              <a:t>tính</a:t>
            </a:r>
            <a:r>
              <a:rPr lang="en-US" sz="2800" dirty="0"/>
              <a:t> </a:t>
            </a:r>
            <a:r>
              <a:rPr lang="en-US" sz="2800" dirty="0" err="1"/>
              <a:t>toán</a:t>
            </a:r>
            <a:r>
              <a:rPr lang="en-US" sz="2800" dirty="0"/>
              <a:t> </a:t>
            </a:r>
            <a:r>
              <a:rPr lang="en-US" sz="2800" dirty="0" err="1"/>
              <a:t>dựa</a:t>
            </a:r>
            <a:r>
              <a:rPr lang="en-US" sz="2800" dirty="0"/>
              <a:t> </a:t>
            </a:r>
            <a:r>
              <a:rPr lang="en-US" sz="2800" dirty="0" err="1"/>
              <a:t>trên</a:t>
            </a:r>
            <a:r>
              <a:rPr lang="en-US" sz="2800" dirty="0"/>
              <a:t> </a:t>
            </a:r>
            <a:r>
              <a:rPr lang="en-US" sz="2800" dirty="0" err="1"/>
              <a:t>rập</a:t>
            </a:r>
            <a:r>
              <a:rPr lang="en-US" sz="2800" dirty="0"/>
              <a:t> </a:t>
            </a:r>
            <a:r>
              <a:rPr lang="en-US" sz="2800" dirty="0" err="1"/>
              <a:t>gốc</a:t>
            </a:r>
            <a:r>
              <a:rPr lang="en-US" sz="2800" dirty="0"/>
              <a:t> </a:t>
            </a:r>
            <a:r>
              <a:rPr lang="en-US" sz="2800" dirty="0" err="1"/>
              <a:t>khách</a:t>
            </a:r>
            <a:r>
              <a:rPr lang="en-US" sz="2800" dirty="0"/>
              <a:t> </a:t>
            </a:r>
            <a:r>
              <a:rPr lang="en-US" sz="2800" dirty="0" err="1"/>
              <a:t>hàng</a:t>
            </a:r>
            <a:r>
              <a:rPr lang="en-US" sz="2800" dirty="0"/>
              <a:t> (</a:t>
            </a:r>
            <a:r>
              <a:rPr lang="en-US" sz="2800" dirty="0" err="1"/>
              <a:t>thường</a:t>
            </a:r>
            <a:r>
              <a:rPr lang="en-US" sz="2800" dirty="0"/>
              <a:t> </a:t>
            </a:r>
            <a:r>
              <a:rPr lang="en-US" sz="2800" dirty="0" err="1"/>
              <a:t>là</a:t>
            </a:r>
            <a:r>
              <a:rPr lang="en-US" sz="2800" dirty="0"/>
              <a:t> size </a:t>
            </a:r>
            <a:r>
              <a:rPr lang="en-US" sz="2800" dirty="0" err="1"/>
              <a:t>chuẩn</a:t>
            </a:r>
            <a:r>
              <a:rPr lang="en-US" sz="2800" dirty="0"/>
              <a:t>) </a:t>
            </a:r>
            <a:r>
              <a:rPr lang="en-US" sz="2800" dirty="0" err="1"/>
              <a:t>hoặc</a:t>
            </a:r>
            <a:r>
              <a:rPr lang="en-US" sz="2800" dirty="0"/>
              <a:t> </a:t>
            </a:r>
            <a:r>
              <a:rPr lang="en-US" sz="2800" dirty="0" err="1"/>
              <a:t>tham</a:t>
            </a:r>
            <a:r>
              <a:rPr lang="en-US" sz="2800" dirty="0"/>
              <a:t> </a:t>
            </a:r>
            <a:r>
              <a:rPr lang="en-US" sz="2800" dirty="0" err="1"/>
              <a:t>khảo</a:t>
            </a:r>
            <a:r>
              <a:rPr lang="en-US" sz="2800" dirty="0"/>
              <a:t> </a:t>
            </a:r>
            <a:r>
              <a:rPr lang="en-US" sz="2800" dirty="0" err="1"/>
              <a:t>dữ</a:t>
            </a:r>
            <a:r>
              <a:rPr lang="en-US" sz="2800" dirty="0"/>
              <a:t> </a:t>
            </a:r>
            <a:r>
              <a:rPr lang="en-US" sz="2800" dirty="0" err="1"/>
              <a:t>liệu</a:t>
            </a:r>
            <a:r>
              <a:rPr lang="en-US" sz="2800" dirty="0"/>
              <a:t> </a:t>
            </a:r>
            <a:r>
              <a:rPr lang="en-US" sz="2800" dirty="0" err="1"/>
              <a:t>từ</a:t>
            </a:r>
            <a:r>
              <a:rPr lang="en-US" sz="2800" dirty="0"/>
              <a:t> </a:t>
            </a:r>
            <a:r>
              <a:rPr lang="en-US" sz="2800" dirty="0" err="1"/>
              <a:t>các</a:t>
            </a:r>
            <a:r>
              <a:rPr lang="en-US" sz="2800" dirty="0"/>
              <a:t> </a:t>
            </a:r>
            <a:r>
              <a:rPr lang="en-US" sz="2800" dirty="0" err="1"/>
              <a:t>đơn</a:t>
            </a:r>
            <a:r>
              <a:rPr lang="en-US" sz="2800" dirty="0"/>
              <a:t> </a:t>
            </a:r>
            <a:r>
              <a:rPr lang="en-US" sz="2800" dirty="0" err="1"/>
              <a:t>hàng</a:t>
            </a:r>
            <a:r>
              <a:rPr lang="en-US" sz="2800" dirty="0"/>
              <a:t> </a:t>
            </a:r>
            <a:r>
              <a:rPr lang="en-US" sz="2800" dirty="0" err="1"/>
              <a:t>tương</a:t>
            </a:r>
            <a:r>
              <a:rPr lang="en-US" sz="2800" dirty="0"/>
              <a:t> </a:t>
            </a:r>
            <a:r>
              <a:rPr lang="en-US" sz="2800" dirty="0" err="1"/>
              <a:t>tự</a:t>
            </a:r>
            <a:r>
              <a:rPr lang="en-US" sz="2800" dirty="0"/>
              <a:t> </a:t>
            </a:r>
            <a:r>
              <a:rPr lang="en-US" sz="2800" dirty="0" err="1"/>
              <a:t>trước</a:t>
            </a:r>
            <a:r>
              <a:rPr lang="en-US" sz="2800" dirty="0"/>
              <a:t> </a:t>
            </a:r>
            <a:r>
              <a:rPr lang="en-US" sz="2800" dirty="0" err="1"/>
              <a:t>đó</a:t>
            </a:r>
            <a:r>
              <a:rPr lang="en-US" sz="2800" dirty="0"/>
              <a:t>.</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47922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b="1" dirty="0" err="1"/>
              <a:t>Tỉ</a:t>
            </a:r>
            <a:r>
              <a:rPr lang="en-US" sz="2800" b="1" dirty="0"/>
              <a:t> </a:t>
            </a:r>
            <a:r>
              <a:rPr lang="en-US" sz="2800" b="1" dirty="0" err="1"/>
              <a:t>lệ</a:t>
            </a:r>
            <a:r>
              <a:rPr lang="en-US" sz="2800" b="1" dirty="0"/>
              <a:t> % </a:t>
            </a:r>
            <a:r>
              <a:rPr lang="en-US" sz="2800" b="1" dirty="0" err="1"/>
              <a:t>hao</a:t>
            </a:r>
            <a:r>
              <a:rPr lang="en-US" sz="2800" b="1" dirty="0"/>
              <a:t> </a:t>
            </a:r>
            <a:r>
              <a:rPr lang="en-US" sz="2800" b="1" dirty="0" err="1"/>
              <a:t>hụt</a:t>
            </a:r>
            <a:r>
              <a:rPr lang="en-US" sz="2800" b="1" dirty="0"/>
              <a:t> </a:t>
            </a:r>
            <a:r>
              <a:rPr lang="en-US" sz="2800" b="1" dirty="0" err="1"/>
              <a:t>khi</a:t>
            </a:r>
            <a:r>
              <a:rPr lang="en-US" sz="2800" b="1" dirty="0"/>
              <a:t> </a:t>
            </a:r>
            <a:r>
              <a:rPr lang="en-US" sz="2800" b="1" dirty="0" err="1"/>
              <a:t>tính</a:t>
            </a:r>
            <a:r>
              <a:rPr lang="en-US" sz="2800" b="1" dirty="0"/>
              <a:t> </a:t>
            </a:r>
            <a:r>
              <a:rPr lang="en-US" sz="2800" b="1" dirty="0" err="1"/>
              <a:t>số</a:t>
            </a:r>
            <a:r>
              <a:rPr lang="en-US" sz="2800" b="1" dirty="0"/>
              <a:t> </a:t>
            </a:r>
            <a:r>
              <a:rPr lang="en-US" sz="2800" b="1" dirty="0" err="1"/>
              <a:t>lượng</a:t>
            </a:r>
            <a:r>
              <a:rPr lang="en-US" sz="2800" b="1" dirty="0"/>
              <a:t> </a:t>
            </a:r>
            <a:r>
              <a:rPr lang="en-US" sz="2800" b="1" dirty="0" err="1"/>
              <a:t>vải</a:t>
            </a:r>
            <a:r>
              <a:rPr lang="en-US" sz="2800" b="1" dirty="0"/>
              <a:t> </a:t>
            </a:r>
            <a:r>
              <a:rPr lang="en-US" sz="2800" b="1" dirty="0" err="1"/>
              <a:t>cho</a:t>
            </a:r>
            <a:r>
              <a:rPr lang="en-US" sz="2800" b="1" dirty="0"/>
              <a:t> </a:t>
            </a:r>
            <a:r>
              <a:rPr lang="en-US" sz="2800" b="1" dirty="0" err="1"/>
              <a:t>cả</a:t>
            </a:r>
            <a:r>
              <a:rPr lang="en-US" sz="2800" b="1" dirty="0"/>
              <a:t> </a:t>
            </a:r>
            <a:r>
              <a:rPr lang="en-US" sz="2800" b="1" dirty="0" err="1"/>
              <a:t>đơn</a:t>
            </a:r>
            <a:r>
              <a:rPr lang="en-US" sz="2800" b="1" dirty="0"/>
              <a:t> </a:t>
            </a:r>
            <a:r>
              <a:rPr lang="en-US" sz="2800" b="1" dirty="0" err="1"/>
              <a:t>hàng</a:t>
            </a:r>
            <a:r>
              <a:rPr lang="en-US" sz="2800" dirty="0"/>
              <a:t> </a:t>
            </a:r>
            <a:r>
              <a:rPr lang="en-US" sz="2800" b="1" dirty="0" err="1"/>
              <a:t>khoảng</a:t>
            </a:r>
            <a:r>
              <a:rPr lang="en-US" sz="2800" b="1" dirty="0"/>
              <a:t> 3-5% </a:t>
            </a:r>
            <a:r>
              <a:rPr lang="en-US" sz="2800" dirty="0" err="1"/>
              <a:t>tùy</a:t>
            </a:r>
            <a:r>
              <a:rPr lang="en-US" sz="2800" dirty="0"/>
              <a:t> </a:t>
            </a:r>
            <a:r>
              <a:rPr lang="en-US" sz="2800" dirty="0" err="1"/>
              <a:t>thuộc</a:t>
            </a:r>
            <a:r>
              <a:rPr lang="en-US" sz="2800" dirty="0"/>
              <a:t> </a:t>
            </a:r>
            <a:r>
              <a:rPr lang="en-US" sz="2800" dirty="0" err="1"/>
              <a:t>vào</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loại</a:t>
            </a:r>
            <a:r>
              <a:rPr lang="en-US" sz="2800" dirty="0"/>
              <a:t> </a:t>
            </a:r>
            <a:r>
              <a:rPr lang="en-US" sz="2800" dirty="0" err="1"/>
              <a:t>vải</a:t>
            </a:r>
            <a:r>
              <a:rPr lang="en-US" sz="2800" dirty="0"/>
              <a:t> </a:t>
            </a:r>
            <a:r>
              <a:rPr lang="en-US" sz="2800" dirty="0" err="1"/>
              <a:t>và</a:t>
            </a:r>
            <a:r>
              <a:rPr lang="en-US" sz="2800" dirty="0"/>
              <a:t> </a:t>
            </a:r>
            <a:r>
              <a:rPr lang="en-US" sz="2800" dirty="0" err="1"/>
              <a:t>nhằm</a:t>
            </a:r>
            <a:r>
              <a:rPr lang="en-US" sz="2800" dirty="0"/>
              <a:t> </a:t>
            </a:r>
            <a:r>
              <a:rPr lang="en-US" sz="2800" dirty="0" err="1"/>
              <a:t>dự</a:t>
            </a:r>
            <a:r>
              <a:rPr lang="en-US" sz="2800" dirty="0"/>
              <a:t> </a:t>
            </a:r>
            <a:r>
              <a:rPr lang="en-US" sz="2800" dirty="0" err="1"/>
              <a:t>phòng</a:t>
            </a:r>
            <a:r>
              <a:rPr lang="en-US" sz="2800" dirty="0"/>
              <a:t> </a:t>
            </a:r>
            <a:r>
              <a:rPr lang="en-US" sz="2800" dirty="0" err="1"/>
              <a:t>cho</a:t>
            </a:r>
            <a:r>
              <a:rPr lang="en-US" sz="2800" dirty="0"/>
              <a:t> </a:t>
            </a:r>
            <a:r>
              <a:rPr lang="en-US" sz="2800" dirty="0" err="1"/>
              <a:t>các</a:t>
            </a:r>
            <a:r>
              <a:rPr lang="en-US" sz="2800" dirty="0"/>
              <a:t> </a:t>
            </a:r>
            <a:r>
              <a:rPr lang="en-US" sz="2800" dirty="0" err="1"/>
              <a:t>phát</a:t>
            </a:r>
            <a:r>
              <a:rPr lang="en-US" sz="2800" dirty="0"/>
              <a:t> </a:t>
            </a:r>
            <a:r>
              <a:rPr lang="en-US" sz="2800" dirty="0" err="1"/>
              <a:t>sinh</a:t>
            </a:r>
            <a:r>
              <a:rPr lang="en-US" sz="2800" dirty="0"/>
              <a:t> </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độ</a:t>
            </a:r>
            <a:r>
              <a:rPr lang="en-US" sz="2800" dirty="0"/>
              <a:t> co </a:t>
            </a:r>
            <a:r>
              <a:rPr lang="en-US" sz="2800" dirty="0" err="1"/>
              <a:t>rút</a:t>
            </a:r>
            <a:r>
              <a:rPr lang="en-US" sz="2800" dirty="0"/>
              <a:t> </a:t>
            </a:r>
            <a:r>
              <a:rPr lang="en-US" sz="2800" dirty="0" err="1"/>
              <a:t>vải</a:t>
            </a:r>
            <a:r>
              <a:rPr lang="en-US" sz="2800" dirty="0"/>
              <a:t>, </a:t>
            </a:r>
            <a:r>
              <a:rPr lang="en-US" sz="2800" dirty="0" err="1"/>
              <a:t>vải</a:t>
            </a:r>
            <a:r>
              <a:rPr lang="en-US" sz="2800" dirty="0"/>
              <a:t> </a:t>
            </a:r>
            <a:r>
              <a:rPr lang="en-US" sz="2800" dirty="0" err="1"/>
              <a:t>bị</a:t>
            </a:r>
            <a:r>
              <a:rPr lang="en-US" sz="2800" dirty="0"/>
              <a:t> </a:t>
            </a:r>
            <a:r>
              <a:rPr lang="en-US" sz="2800" dirty="0" err="1"/>
              <a:t>lỗi</a:t>
            </a:r>
            <a:r>
              <a:rPr lang="en-US" sz="2800" dirty="0"/>
              <a:t>, </a:t>
            </a:r>
            <a:r>
              <a:rPr lang="en-US" sz="2800" dirty="0" err="1"/>
              <a:t>vải</a:t>
            </a:r>
            <a:r>
              <a:rPr lang="en-US" sz="2800" dirty="0"/>
              <a:t> </a:t>
            </a:r>
            <a:r>
              <a:rPr lang="en-US" sz="2800" dirty="0" err="1"/>
              <a:t>hẹp</a:t>
            </a:r>
            <a:r>
              <a:rPr lang="en-US" sz="2800" dirty="0"/>
              <a:t> </a:t>
            </a:r>
            <a:r>
              <a:rPr lang="en-US" sz="2800" dirty="0" err="1"/>
              <a:t>khổ</a:t>
            </a:r>
            <a:r>
              <a:rPr lang="en-US" sz="2800" dirty="0"/>
              <a:t>, do </a:t>
            </a:r>
            <a:r>
              <a:rPr lang="en-US" sz="2800" dirty="0" err="1"/>
              <a:t>những</a:t>
            </a:r>
            <a:r>
              <a:rPr lang="en-US" sz="2800" dirty="0"/>
              <a:t> </a:t>
            </a:r>
            <a:r>
              <a:rPr lang="en-US" sz="2800" dirty="0" err="1"/>
              <a:t>thay</a:t>
            </a:r>
            <a:r>
              <a:rPr lang="en-US" sz="2800" dirty="0"/>
              <a:t> </a:t>
            </a:r>
            <a:r>
              <a:rPr lang="en-US" sz="2800" dirty="0" err="1"/>
              <a:t>đổi</a:t>
            </a:r>
            <a:r>
              <a:rPr lang="en-US" sz="2800" dirty="0"/>
              <a:t> do </a:t>
            </a:r>
            <a:r>
              <a:rPr lang="en-US" sz="2800" dirty="0" err="1"/>
              <a:t>điều</a:t>
            </a:r>
            <a:r>
              <a:rPr lang="en-US" sz="2800" dirty="0"/>
              <a:t> </a:t>
            </a:r>
            <a:r>
              <a:rPr lang="en-US" sz="2800" dirty="0" err="1"/>
              <a:t>chỉnh</a:t>
            </a:r>
            <a:r>
              <a:rPr lang="en-US" sz="2800" dirty="0"/>
              <a:t> </a:t>
            </a:r>
            <a:r>
              <a:rPr lang="en-US" sz="2800" dirty="0" err="1"/>
              <a:t>rập</a:t>
            </a:r>
            <a:r>
              <a:rPr lang="en-US" sz="2800" dirty="0"/>
              <a:t>, </a:t>
            </a:r>
            <a:r>
              <a:rPr lang="en-US" sz="2800" dirty="0" err="1"/>
              <a:t>quy</a:t>
            </a:r>
            <a:r>
              <a:rPr lang="en-US" sz="2800" dirty="0"/>
              <a:t> </a:t>
            </a:r>
            <a:r>
              <a:rPr lang="en-US" sz="2800" dirty="0" err="1"/>
              <a:t>trình</a:t>
            </a:r>
            <a:r>
              <a:rPr lang="en-US" sz="2800" dirty="0"/>
              <a:t> may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do </a:t>
            </a:r>
            <a:r>
              <a:rPr lang="en-US" sz="2800" dirty="0" err="1"/>
              <a:t>chênh</a:t>
            </a:r>
            <a:r>
              <a:rPr lang="en-US" sz="2800" dirty="0"/>
              <a:t> </a:t>
            </a:r>
            <a:r>
              <a:rPr lang="en-US" sz="2800" dirty="0" err="1"/>
              <a:t>lệch</a:t>
            </a:r>
            <a:r>
              <a:rPr lang="en-US" sz="2800" dirty="0"/>
              <a:t> </a:t>
            </a:r>
            <a:r>
              <a:rPr lang="en-US" sz="2800" dirty="0" err="1"/>
              <a:t>tỉ</a:t>
            </a:r>
            <a:r>
              <a:rPr lang="en-US" sz="2800" dirty="0"/>
              <a:t> </a:t>
            </a:r>
            <a:r>
              <a:rPr lang="en-US" sz="2800" dirty="0" err="1"/>
              <a:t>lệ</a:t>
            </a:r>
            <a:r>
              <a:rPr lang="en-US" sz="2800" dirty="0"/>
              <a:t> </a:t>
            </a:r>
            <a:r>
              <a:rPr lang="en-US" sz="2800" dirty="0" err="1"/>
              <a:t>giữa</a:t>
            </a:r>
            <a:r>
              <a:rPr lang="en-US" sz="2800" dirty="0"/>
              <a:t> </a:t>
            </a:r>
            <a:r>
              <a:rPr lang="en-US" sz="2800" dirty="0" err="1"/>
              <a:t>các</a:t>
            </a:r>
            <a:r>
              <a:rPr lang="en-US" sz="2800" dirty="0"/>
              <a:t> size, </a:t>
            </a:r>
            <a:r>
              <a:rPr lang="en-US" sz="2800" dirty="0" err="1"/>
              <a:t>hao</a:t>
            </a:r>
            <a:r>
              <a:rPr lang="en-US" sz="2800" dirty="0"/>
              <a:t> </a:t>
            </a:r>
            <a:r>
              <a:rPr lang="en-US" sz="2800" dirty="0" err="1"/>
              <a:t>hụt</a:t>
            </a:r>
            <a:r>
              <a:rPr lang="en-US" sz="2800" dirty="0"/>
              <a:t> ở </a:t>
            </a:r>
            <a:r>
              <a:rPr lang="en-US" sz="2800" dirty="0" err="1"/>
              <a:t>bộ</a:t>
            </a:r>
            <a:r>
              <a:rPr lang="en-US" sz="2800" dirty="0"/>
              <a:t> </a:t>
            </a:r>
            <a:r>
              <a:rPr lang="en-US" sz="2800" dirty="0" err="1"/>
              <a:t>phận</a:t>
            </a:r>
            <a:r>
              <a:rPr lang="en-US" sz="2800" dirty="0"/>
              <a:t> </a:t>
            </a:r>
            <a:r>
              <a:rPr lang="en-US" sz="2800" dirty="0" err="1"/>
              <a:t>cắt</a:t>
            </a:r>
            <a:r>
              <a:rPr lang="en-US" sz="2800" dirty="0"/>
              <a:t>, </a:t>
            </a:r>
            <a:r>
              <a:rPr lang="en-US" sz="2800" dirty="0" err="1"/>
              <a:t>công</a:t>
            </a:r>
            <a:r>
              <a:rPr lang="en-US" sz="2800" dirty="0"/>
              <a:t> </a:t>
            </a:r>
            <a:r>
              <a:rPr lang="en-US" sz="2800" dirty="0" err="1"/>
              <a:t>đoạn</a:t>
            </a:r>
            <a:r>
              <a:rPr lang="en-US" sz="2800" dirty="0"/>
              <a:t> may.</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52950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kim</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smtClean="0"/>
              <a:t>bằng</a:t>
            </a:r>
            <a:endParaRPr lang="en-US" sz="2800" dirty="0" smtClean="0"/>
          </a:p>
          <a:p>
            <a:pPr marL="0" indent="0">
              <a:buNone/>
            </a:pPr>
            <a:r>
              <a:rPr lang="en-US" sz="2800" dirty="0" smtClean="0"/>
              <a:t> </a:t>
            </a:r>
            <a:r>
              <a:rPr lang="en-US" sz="2800" dirty="0"/>
              <a:t>US $/kg</a:t>
            </a:r>
          </a:p>
          <a:p>
            <a:pPr marL="0" indent="0">
              <a:buNone/>
            </a:pPr>
            <a:r>
              <a:rPr lang="en-US" sz="2800" dirty="0" err="1"/>
              <a:t>Với</a:t>
            </a:r>
            <a:r>
              <a:rPr lang="en-US" sz="2800" dirty="0"/>
              <a:t> </a:t>
            </a:r>
            <a:r>
              <a:rPr lang="en-US" sz="2800" dirty="0" err="1"/>
              <a:t>vải</a:t>
            </a:r>
            <a:r>
              <a:rPr lang="en-US" sz="2800" dirty="0"/>
              <a:t> </a:t>
            </a:r>
            <a:r>
              <a:rPr lang="en-US" sz="2800" dirty="0" err="1"/>
              <a:t>dệt</a:t>
            </a:r>
            <a:r>
              <a:rPr lang="en-US" sz="2800" dirty="0"/>
              <a:t> </a:t>
            </a:r>
            <a:r>
              <a:rPr lang="en-US" sz="2800" dirty="0" err="1"/>
              <a:t>thoi</a:t>
            </a:r>
            <a:r>
              <a:rPr lang="en-US" sz="2800" dirty="0"/>
              <a:t>: </a:t>
            </a:r>
            <a:r>
              <a:rPr lang="en-US" sz="2800" dirty="0" err="1"/>
              <a:t>giá</a:t>
            </a:r>
            <a:r>
              <a:rPr lang="en-US" sz="2800" dirty="0"/>
              <a:t> </a:t>
            </a:r>
            <a:r>
              <a:rPr lang="en-US" sz="2800" dirty="0" err="1"/>
              <a:t>vải</a:t>
            </a:r>
            <a:r>
              <a:rPr lang="en-US" sz="2800" dirty="0"/>
              <a:t> </a:t>
            </a:r>
            <a:r>
              <a:rPr lang="en-US" sz="2800" dirty="0" err="1"/>
              <a:t>thường</a:t>
            </a:r>
            <a:r>
              <a:rPr lang="en-US" sz="2800" dirty="0"/>
              <a:t> </a:t>
            </a:r>
            <a:r>
              <a:rPr lang="en-US" sz="2800" dirty="0" err="1"/>
              <a:t>được</a:t>
            </a:r>
            <a:r>
              <a:rPr lang="en-US" sz="2800" dirty="0"/>
              <a:t> </a:t>
            </a:r>
            <a:r>
              <a:rPr lang="en-US" sz="2800" dirty="0" err="1"/>
              <a:t>tính</a:t>
            </a:r>
            <a:r>
              <a:rPr lang="en-US" sz="2800" dirty="0"/>
              <a:t> </a:t>
            </a:r>
            <a:r>
              <a:rPr lang="en-US" sz="2800" dirty="0" err="1"/>
              <a:t>bằng</a:t>
            </a:r>
            <a:r>
              <a:rPr lang="en-US" sz="2800" dirty="0"/>
              <a:t> </a:t>
            </a:r>
            <a:endParaRPr lang="en-US" sz="2800" dirty="0" smtClean="0"/>
          </a:p>
          <a:p>
            <a:pPr marL="0" indent="0">
              <a:buNone/>
            </a:pPr>
            <a:r>
              <a:rPr lang="en-US" sz="2800" dirty="0" smtClean="0"/>
              <a:t>US </a:t>
            </a:r>
            <a:r>
              <a:rPr lang="en-US" sz="2800" dirty="0"/>
              <a:t>$/met, US $/yds.</a:t>
            </a:r>
          </a:p>
          <a:p>
            <a:pPr marL="0" indent="0">
              <a:buNone/>
            </a:pPr>
            <a:r>
              <a:rPr lang="en-US" sz="2800" dirty="0"/>
              <a:t>Do </a:t>
            </a:r>
            <a:r>
              <a:rPr lang="en-US" sz="2800" dirty="0" err="1"/>
              <a:t>đó</a:t>
            </a:r>
            <a:r>
              <a:rPr lang="en-US" sz="2800" dirty="0"/>
              <a:t>, </a:t>
            </a:r>
            <a:r>
              <a:rPr lang="en-US" sz="2800" dirty="0" err="1"/>
              <a:t>hết</a:t>
            </a:r>
            <a:r>
              <a:rPr lang="en-US" sz="2800" dirty="0"/>
              <a:t> </a:t>
            </a:r>
            <a:r>
              <a:rPr lang="en-US" sz="2800" dirty="0" err="1"/>
              <a:t>sức</a:t>
            </a:r>
            <a:r>
              <a:rPr lang="en-US" sz="2800" dirty="0"/>
              <a:t> </a:t>
            </a:r>
            <a:r>
              <a:rPr lang="en-US" sz="2800" dirty="0" err="1"/>
              <a:t>quan</a:t>
            </a:r>
            <a:r>
              <a:rPr lang="en-US" sz="2800" dirty="0"/>
              <a:t> </a:t>
            </a:r>
            <a:r>
              <a:rPr lang="en-US" sz="2800" dirty="0" err="1"/>
              <a:t>trọng</a:t>
            </a:r>
            <a:r>
              <a:rPr lang="en-US" sz="2800" dirty="0"/>
              <a:t> </a:t>
            </a:r>
            <a:r>
              <a:rPr lang="en-US" sz="2800" dirty="0" err="1"/>
              <a:t>là</a:t>
            </a:r>
            <a:r>
              <a:rPr lang="en-US" sz="2800" dirty="0"/>
              <a:t> </a:t>
            </a:r>
            <a:r>
              <a:rPr lang="en-US" sz="2800" dirty="0" err="1"/>
              <a:t>cần</a:t>
            </a:r>
            <a:r>
              <a:rPr lang="en-US" sz="2800" dirty="0"/>
              <a:t> </a:t>
            </a:r>
            <a:r>
              <a:rPr lang="en-US" sz="2800" dirty="0" err="1"/>
              <a:t>phải</a:t>
            </a:r>
            <a:r>
              <a:rPr lang="en-US" sz="2800" dirty="0"/>
              <a:t> qui </a:t>
            </a:r>
            <a:r>
              <a:rPr lang="en-US" sz="2800" dirty="0" err="1"/>
              <a:t>đổi</a:t>
            </a:r>
            <a:r>
              <a:rPr lang="en-US" sz="2800" dirty="0"/>
              <a:t> </a:t>
            </a:r>
            <a:r>
              <a:rPr lang="en-US" sz="2800" dirty="0" err="1"/>
              <a:t>giá</a:t>
            </a:r>
            <a:r>
              <a:rPr lang="en-US" sz="2800" dirty="0"/>
              <a:t> </a:t>
            </a:r>
            <a:r>
              <a:rPr lang="en-US" sz="2800" dirty="0" err="1"/>
              <a:t>về</a:t>
            </a:r>
            <a:r>
              <a:rPr lang="en-US" sz="2800" dirty="0"/>
              <a:t> </a:t>
            </a:r>
            <a:r>
              <a:rPr lang="en-US" sz="2800" dirty="0" err="1"/>
              <a:t>đúng</a:t>
            </a:r>
            <a:r>
              <a:rPr lang="en-US" sz="2800" dirty="0"/>
              <a:t> </a:t>
            </a:r>
            <a:r>
              <a:rPr lang="en-US" sz="2800" dirty="0" err="1"/>
              <a:t>hệ</a:t>
            </a:r>
            <a:r>
              <a:rPr lang="en-US" sz="2800" dirty="0"/>
              <a:t> </a:t>
            </a:r>
            <a:r>
              <a:rPr lang="en-US" sz="2800" dirty="0" err="1"/>
              <a:t>đơn</a:t>
            </a:r>
            <a:r>
              <a:rPr lang="en-US" sz="2800" dirty="0"/>
              <a:t> </a:t>
            </a:r>
            <a:r>
              <a:rPr lang="en-US" sz="2800" dirty="0" err="1"/>
              <a:t>vị</a:t>
            </a:r>
            <a:r>
              <a:rPr lang="en-US" sz="2800" dirty="0"/>
              <a:t> </a:t>
            </a:r>
            <a:r>
              <a:rPr lang="en-US" sz="2800" dirty="0" err="1"/>
              <a:t>của</a:t>
            </a:r>
            <a:r>
              <a:rPr lang="en-US" sz="2800" dirty="0"/>
              <a:t> </a:t>
            </a:r>
            <a:r>
              <a:rPr lang="en-US" sz="2800" dirty="0" err="1"/>
              <a:t>định</a:t>
            </a:r>
            <a:r>
              <a:rPr lang="en-US" sz="2800" dirty="0"/>
              <a:t> </a:t>
            </a:r>
            <a:r>
              <a:rPr lang="en-US" sz="2800" dirty="0" err="1"/>
              <a:t>mức</a:t>
            </a:r>
            <a:r>
              <a:rPr lang="en-US" sz="2800" dirty="0"/>
              <a:t> </a:t>
            </a:r>
            <a:r>
              <a:rPr lang="en-US" sz="2800" dirty="0" err="1"/>
              <a:t>đưa</a:t>
            </a:r>
            <a:r>
              <a:rPr lang="en-US" sz="2800" dirty="0"/>
              <a:t> </a:t>
            </a:r>
            <a:r>
              <a:rPr lang="en-US" sz="2800" dirty="0" err="1"/>
              <a:t>ra.</a:t>
            </a:r>
            <a:endParaRPr lang="en-US" sz="2800" dirty="0"/>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spTree>
    <p:extLst>
      <p:ext uri="{BB962C8B-B14F-4D97-AF65-F5344CB8AC3E}">
        <p14:creationId xmlns:p14="http://schemas.microsoft.com/office/powerpoint/2010/main" val="344863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2133600"/>
            <a:ext cx="8534400" cy="4495800"/>
          </a:xfrm>
        </p:spPr>
        <p:txBody>
          <a:bodyPr/>
          <a:lstStyle/>
          <a:p>
            <a:pPr marL="0" indent="0">
              <a:buNone/>
            </a:pPr>
            <a:r>
              <a:rPr lang="en-US" sz="2800" dirty="0" err="1"/>
              <a:t>Hệ</a:t>
            </a:r>
            <a:r>
              <a:rPr lang="en-US" sz="2800" dirty="0"/>
              <a:t> qui </a:t>
            </a:r>
            <a:r>
              <a:rPr lang="en-US" sz="2800" dirty="0" err="1"/>
              <a:t>đổi</a:t>
            </a:r>
            <a:r>
              <a:rPr lang="en-US" sz="2800" dirty="0"/>
              <a:t>: </a:t>
            </a:r>
          </a:p>
          <a:p>
            <a:pPr marL="0" lv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5.3 </a:t>
            </a:r>
            <a:r>
              <a:rPr lang="en-US" sz="3200" dirty="0" err="1" smtClean="0"/>
              <a:t>Tính</a:t>
            </a:r>
            <a:r>
              <a:rPr lang="en-US" sz="3200" dirty="0" smtClean="0"/>
              <a:t> chi </a:t>
            </a:r>
            <a:r>
              <a:rPr lang="en-US" sz="3200" dirty="0" err="1" smtClean="0"/>
              <a:t>phí</a:t>
            </a:r>
            <a:r>
              <a:rPr lang="en-US" sz="3200" dirty="0" smtClean="0"/>
              <a:t> </a:t>
            </a:r>
            <a:r>
              <a:rPr lang="en-US" sz="3200" dirty="0" err="1" smtClean="0"/>
              <a:t>đặt</a:t>
            </a:r>
            <a:r>
              <a:rPr lang="en-US" sz="3200" dirty="0" smtClean="0"/>
              <a:t> </a:t>
            </a:r>
            <a:r>
              <a:rPr lang="en-US" sz="3200" dirty="0" err="1" smtClean="0"/>
              <a:t>mua</a:t>
            </a:r>
            <a:r>
              <a:rPr lang="en-US" sz="3200" dirty="0" smtClean="0"/>
              <a:t> </a:t>
            </a:r>
            <a:r>
              <a:rPr lang="en-US" sz="3200" dirty="0" err="1" smtClean="0"/>
              <a:t>vải</a:t>
            </a:r>
            <a:r>
              <a:rPr lang="en-US" sz="3200" dirty="0" smtClean="0"/>
              <a:t>/NPL </a:t>
            </a:r>
            <a:r>
              <a:rPr lang="en-US" sz="3200" dirty="0" err="1" smtClean="0"/>
              <a:t>dạng</a:t>
            </a:r>
            <a:r>
              <a:rPr lang="en-US" sz="3200" dirty="0" smtClean="0"/>
              <a:t> </a:t>
            </a:r>
            <a:r>
              <a:rPr lang="en-US" sz="3200" dirty="0" err="1" smtClean="0"/>
              <a:t>tấm</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1588308235"/>
              </p:ext>
            </p:extLst>
          </p:nvPr>
        </p:nvGraphicFramePr>
        <p:xfrm>
          <a:off x="609600" y="2590798"/>
          <a:ext cx="8153399" cy="3200401"/>
        </p:xfrm>
        <a:graphic>
          <a:graphicData uri="http://schemas.openxmlformats.org/drawingml/2006/table">
            <a:tbl>
              <a:tblPr firstRow="1" firstCol="1" bandRow="1">
                <a:tableStyleId>{5C22544A-7EE6-4342-B048-85BDC9FD1C3A}</a:tableStyleId>
              </a:tblPr>
              <a:tblGrid>
                <a:gridCol w="1702975"/>
                <a:gridCol w="2402731"/>
                <a:gridCol w="971089"/>
                <a:gridCol w="3076604"/>
              </a:tblGrid>
              <a:tr h="927623">
                <a:tc>
                  <a:txBody>
                    <a:bodyPr/>
                    <a:lstStyle/>
                    <a:p>
                      <a:pPr marL="0" marR="0">
                        <a:lnSpc>
                          <a:spcPct val="115000"/>
                        </a:lnSpc>
                        <a:spcBef>
                          <a:spcPts val="0"/>
                        </a:spcBef>
                        <a:spcAft>
                          <a:spcPts val="0"/>
                        </a:spcAft>
                      </a:pPr>
                      <a:r>
                        <a:rPr lang="en-US" sz="1300">
                          <a:effectLst/>
                        </a:rPr>
                        <a:t>Yêu cầu qui đổi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Cách tính</a:t>
                      </a:r>
                      <a:endParaRPr lang="en-US" sz="1100">
                        <a:effectLst/>
                        <a:latin typeface="Calibri"/>
                        <a:ea typeface="MS Mincho"/>
                        <a:cs typeface="Times New Roman"/>
                      </a:endParaRPr>
                    </a:p>
                  </a:txBody>
                  <a:tcPr marL="68580" marR="68580" marT="0" marB="0"/>
                </a:tc>
                <a:tc gridSpan="2">
                  <a:txBody>
                    <a:bodyPr/>
                    <a:lstStyle/>
                    <a:p>
                      <a:pPr marL="0" marR="0" algn="ctr">
                        <a:lnSpc>
                          <a:spcPct val="115000"/>
                        </a:lnSpc>
                        <a:spcBef>
                          <a:spcPts val="0"/>
                        </a:spcBef>
                        <a:spcAft>
                          <a:spcPts val="0"/>
                        </a:spcAft>
                      </a:pPr>
                      <a:r>
                        <a:rPr lang="en-US" sz="1300">
                          <a:effectLst/>
                        </a:rPr>
                        <a:t>Ví dụ</a:t>
                      </a:r>
                      <a:endParaRPr lang="en-US" sz="1100">
                        <a:effectLst/>
                        <a:latin typeface="Calibri"/>
                        <a:ea typeface="MS Mincho"/>
                        <a:cs typeface="Times New Roman"/>
                      </a:endParaRPr>
                    </a:p>
                  </a:txBody>
                  <a:tcPr marL="68580" marR="68580" marT="0" marB="0"/>
                </a:tc>
                <a:tc hMerge="1">
                  <a:txBody>
                    <a:bodyPr/>
                    <a:lstStyle/>
                    <a:p>
                      <a:endParaRPr lang="en-US"/>
                    </a:p>
                  </a:txBody>
                  <a:tcPr/>
                </a:tc>
              </a:tr>
              <a:tr h="448385">
                <a:tc>
                  <a:txBody>
                    <a:bodyPr/>
                    <a:lstStyle/>
                    <a:p>
                      <a:pPr marL="0" marR="0">
                        <a:lnSpc>
                          <a:spcPct val="115000"/>
                        </a:lnSpc>
                        <a:spcBef>
                          <a:spcPts val="0"/>
                        </a:spcBef>
                        <a:spcAft>
                          <a:spcPts val="0"/>
                        </a:spcAft>
                      </a:pPr>
                      <a:r>
                        <a:rPr lang="en-US" sz="1300">
                          <a:effectLst/>
                        </a:rPr>
                        <a:t>m → yd</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1m = 1,0936 yds</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$ 2,8/m= US $ 2,559/yd</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0,9144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Giá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US $ 4,5/yd= US $ 4,92/m</a:t>
                      </a:r>
                      <a:endParaRPr lang="en-US" sz="1100">
                        <a:effectLst/>
                        <a:latin typeface="Calibri"/>
                        <a:ea typeface="MS Mincho"/>
                        <a:cs typeface="Times New Roman"/>
                      </a:endParaRPr>
                    </a:p>
                  </a:txBody>
                  <a:tcPr marL="68580" marR="68580" marT="0" marB="0"/>
                </a:tc>
              </a:tr>
              <a:tr h="448385">
                <a:tc>
                  <a:txBody>
                    <a:bodyPr/>
                    <a:lstStyle/>
                    <a:p>
                      <a:pPr marL="0" marR="0">
                        <a:lnSpc>
                          <a:spcPct val="115000"/>
                        </a:lnSpc>
                        <a:spcBef>
                          <a:spcPts val="0"/>
                        </a:spcBef>
                        <a:spcAft>
                          <a:spcPts val="0"/>
                        </a:spcAft>
                      </a:pPr>
                      <a:r>
                        <a:rPr lang="en-US" sz="1300">
                          <a:effectLst/>
                        </a:rPr>
                        <a:t>yd → inch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1yd = 36”</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58”= 1+22/36 = 1,61 yd</a:t>
                      </a:r>
                      <a:endParaRPr lang="en-US" sz="1100">
                        <a:effectLst/>
                        <a:latin typeface="Calibri"/>
                        <a:ea typeface="MS Mincho"/>
                        <a:cs typeface="Times New Roman"/>
                      </a:endParaRPr>
                    </a:p>
                  </a:txBody>
                  <a:tcPr marL="68580" marR="68580" marT="0" marB="0"/>
                </a:tc>
              </a:tr>
              <a:tr h="927623">
                <a:tc>
                  <a:txBody>
                    <a:bodyPr/>
                    <a:lstStyle/>
                    <a:p>
                      <a:pPr marL="0" marR="0">
                        <a:lnSpc>
                          <a:spcPct val="115000"/>
                        </a:lnSpc>
                        <a:spcBef>
                          <a:spcPts val="0"/>
                        </a:spcBef>
                        <a:spcAft>
                          <a:spcPts val="0"/>
                        </a:spcAft>
                      </a:pPr>
                      <a:r>
                        <a:rPr lang="en-US" sz="1300">
                          <a:effectLst/>
                        </a:rPr>
                        <a:t>inch → 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1”= 2,54/100m=0,0254m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Khổ vải</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58”= 1,47 m</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105722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58”,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514350" indent="-514350">
              <a:buAutoNum type="arabicPeriod"/>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226190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1: Cho </a:t>
            </a:r>
            <a:r>
              <a:rPr lang="en-US" sz="2800" dirty="0" err="1" smtClean="0"/>
              <a:t>khổ</a:t>
            </a:r>
            <a:r>
              <a:rPr lang="en-US" sz="2800" dirty="0" smtClean="0"/>
              <a:t> </a:t>
            </a:r>
            <a:r>
              <a:rPr lang="en-US" sz="2800" dirty="0" err="1" smtClean="0"/>
              <a:t>vải</a:t>
            </a:r>
            <a:r>
              <a:rPr lang="en-US" sz="2800" dirty="0" smtClean="0"/>
              <a:t> 60”, </a:t>
            </a:r>
            <a:r>
              <a:rPr lang="en-US" sz="2800" dirty="0" err="1" smtClean="0"/>
              <a:t>hãy</a:t>
            </a:r>
            <a:r>
              <a:rPr lang="en-US" sz="2800" dirty="0" smtClean="0"/>
              <a:t> </a:t>
            </a:r>
            <a:r>
              <a:rPr lang="en-US" sz="2800" dirty="0" err="1" smtClean="0"/>
              <a:t>tính</a:t>
            </a:r>
            <a:r>
              <a:rPr lang="en-US" sz="2800" dirty="0" smtClean="0"/>
              <a:t>:</a:t>
            </a:r>
          </a:p>
          <a:p>
            <a:pPr marL="514350" indent="-514350">
              <a:buAutoNum type="arabicPeriod"/>
            </a:pPr>
            <a:r>
              <a:rPr lang="en-US" sz="2800" dirty="0" err="1" smtClean="0"/>
              <a:t>Tính</a:t>
            </a:r>
            <a:r>
              <a:rPr lang="en-US" sz="2800" dirty="0" smtClean="0"/>
              <a:t> </a:t>
            </a:r>
            <a:r>
              <a:rPr lang="en-US" sz="2800" dirty="0" err="1" smtClean="0"/>
              <a:t>khổ</a:t>
            </a:r>
            <a:r>
              <a:rPr lang="en-US" sz="2800" dirty="0" smtClean="0"/>
              <a:t> </a:t>
            </a:r>
            <a:r>
              <a:rPr lang="en-US" sz="2800" dirty="0" err="1" smtClean="0"/>
              <a:t>vải</a:t>
            </a:r>
            <a:r>
              <a:rPr lang="en-US" sz="2800" dirty="0" smtClean="0"/>
              <a:t> </a:t>
            </a:r>
            <a:r>
              <a:rPr lang="en-US" sz="2800" dirty="0" err="1" smtClean="0"/>
              <a:t>trên</a:t>
            </a:r>
            <a:r>
              <a:rPr lang="en-US" sz="2800" dirty="0" smtClean="0"/>
              <a:t> </a:t>
            </a:r>
            <a:r>
              <a:rPr lang="en-US" sz="2800" dirty="0" err="1" smtClean="0"/>
              <a:t>ra</a:t>
            </a:r>
            <a:r>
              <a:rPr lang="en-US" sz="2800" dirty="0" smtClean="0"/>
              <a:t> </a:t>
            </a:r>
            <a:r>
              <a:rPr lang="en-US" sz="2800" dirty="0" err="1" smtClean="0"/>
              <a:t>đơn</a:t>
            </a:r>
            <a:r>
              <a:rPr lang="en-US" sz="2800" dirty="0" smtClean="0"/>
              <a:t> </a:t>
            </a:r>
            <a:r>
              <a:rPr lang="en-US" sz="2800" dirty="0" err="1" smtClean="0"/>
              <a:t>vị</a:t>
            </a:r>
            <a:r>
              <a:rPr lang="en-US" sz="2800" dirty="0" smtClean="0"/>
              <a:t> </a:t>
            </a:r>
            <a:r>
              <a:rPr lang="en-US" sz="2800" dirty="0" err="1" smtClean="0"/>
              <a:t>mét</a:t>
            </a:r>
            <a:r>
              <a:rPr lang="en-US" sz="2800" dirty="0" smtClean="0"/>
              <a:t>?</a:t>
            </a:r>
          </a:p>
          <a:p>
            <a:pPr marL="514350" indent="-514350">
              <a:buFontTx/>
              <a:buAutoNum type="arabicPeriod"/>
            </a:pPr>
            <a:r>
              <a:rPr lang="en-US" sz="2800" dirty="0" err="1" smtClean="0"/>
              <a:t>Tính</a:t>
            </a:r>
            <a:r>
              <a:rPr lang="en-US" sz="2800" dirty="0" smtClean="0"/>
              <a:t> </a:t>
            </a:r>
            <a:r>
              <a:rPr lang="en-US" sz="2800" dirty="0" err="1"/>
              <a:t>khổ</a:t>
            </a:r>
            <a:r>
              <a:rPr lang="en-US" sz="2800" dirty="0"/>
              <a:t> </a:t>
            </a:r>
            <a:r>
              <a:rPr lang="en-US" sz="2800" dirty="0" err="1"/>
              <a:t>vải</a:t>
            </a:r>
            <a:r>
              <a:rPr lang="en-US" sz="2800" dirty="0"/>
              <a:t> </a:t>
            </a:r>
            <a:r>
              <a:rPr lang="en-US" sz="2800" dirty="0" err="1"/>
              <a:t>trên</a:t>
            </a:r>
            <a:r>
              <a:rPr lang="en-US" sz="2800" dirty="0"/>
              <a:t> </a:t>
            </a:r>
            <a:r>
              <a:rPr lang="en-US" sz="2800" dirty="0" err="1"/>
              <a:t>ra</a:t>
            </a:r>
            <a:r>
              <a:rPr lang="en-US" sz="2800" dirty="0"/>
              <a:t> </a:t>
            </a:r>
            <a:r>
              <a:rPr lang="en-US" sz="2800" dirty="0" err="1"/>
              <a:t>đơn</a:t>
            </a:r>
            <a:r>
              <a:rPr lang="en-US" sz="2800" dirty="0"/>
              <a:t> </a:t>
            </a:r>
            <a:r>
              <a:rPr lang="en-US" sz="2800" dirty="0" err="1"/>
              <a:t>vị</a:t>
            </a:r>
            <a:r>
              <a:rPr lang="en-US" sz="2800" dirty="0"/>
              <a:t> </a:t>
            </a:r>
            <a:r>
              <a:rPr lang="en-US" sz="2800" dirty="0" smtClean="0"/>
              <a:t>yard?</a:t>
            </a:r>
            <a:endParaRPr lang="en-US" sz="2800" dirty="0"/>
          </a:p>
          <a:p>
            <a:pPr marL="0" indent="0">
              <a:buNone/>
            </a:pPr>
            <a:r>
              <a:rPr lang="en-US" sz="2800" dirty="0" smtClean="0"/>
              <a:t>ĐÁP ÁN:</a:t>
            </a:r>
          </a:p>
          <a:p>
            <a:pPr marL="0" indent="0">
              <a:buNone/>
            </a:pPr>
            <a:r>
              <a:rPr lang="en-US" sz="2800" dirty="0" smtClean="0"/>
              <a:t>60” = 1,52 m</a:t>
            </a:r>
          </a:p>
          <a:p>
            <a:pPr marL="0" indent="0">
              <a:buNone/>
            </a:pPr>
            <a:endParaRPr lang="en-US" sz="2800" dirty="0"/>
          </a:p>
          <a:p>
            <a:pPr marL="0" indent="0">
              <a:buNone/>
            </a:pPr>
            <a:r>
              <a:rPr lang="en-US" sz="2800" dirty="0" smtClean="0"/>
              <a:t>60” = 1,67 yards</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539024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linds(horizontal)">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dirty="0" err="1"/>
              <a:t>Tính</a:t>
            </a:r>
            <a:r>
              <a:rPr lang="en-US" sz="2800" dirty="0"/>
              <a:t> chi </a:t>
            </a:r>
            <a:r>
              <a:rPr lang="en-US" sz="2800" dirty="0" err="1"/>
              <a:t>phí</a:t>
            </a:r>
            <a:r>
              <a:rPr lang="en-US" sz="2800" dirty="0"/>
              <a:t> </a:t>
            </a:r>
            <a:r>
              <a:rPr lang="en-US" sz="2800" dirty="0" err="1"/>
              <a:t>vải</a:t>
            </a:r>
            <a:r>
              <a:rPr lang="en-US" sz="2800" dirty="0"/>
              <a:t>/ </a:t>
            </a:r>
            <a:r>
              <a:rPr lang="en-US" sz="2800" dirty="0" err="1"/>
              <a:t>sản</a:t>
            </a:r>
            <a:r>
              <a:rPr lang="en-US" sz="2800" dirty="0"/>
              <a:t> </a:t>
            </a:r>
            <a:r>
              <a:rPr lang="en-US" sz="2800" dirty="0" err="1"/>
              <a:t>phẩm</a:t>
            </a:r>
            <a:r>
              <a:rPr lang="en-US" sz="2800" dirty="0"/>
              <a:t> </a:t>
            </a:r>
            <a:r>
              <a:rPr lang="en-US" sz="2800" dirty="0" err="1"/>
              <a:t>của</a:t>
            </a:r>
            <a:r>
              <a:rPr lang="en-US" sz="2800" dirty="0"/>
              <a:t> </a:t>
            </a:r>
            <a:r>
              <a:rPr lang="en-US" sz="2800" dirty="0" err="1"/>
              <a:t>mã</a:t>
            </a:r>
            <a:r>
              <a:rPr lang="en-US" sz="2800" dirty="0"/>
              <a:t> </a:t>
            </a:r>
            <a:r>
              <a:rPr lang="en-US" sz="2800" dirty="0" err="1"/>
              <a:t>hàng</a:t>
            </a:r>
            <a:r>
              <a:rPr lang="en-US" sz="2800" dirty="0"/>
              <a:t> S#13-0827,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5000pcs, </a:t>
            </a:r>
            <a:r>
              <a:rPr lang="en-US" sz="2800" dirty="0" err="1"/>
              <a:t>với</a:t>
            </a:r>
            <a:r>
              <a:rPr lang="en-US" sz="2800" dirty="0"/>
              <a:t> </a:t>
            </a:r>
            <a:r>
              <a:rPr lang="en-US" sz="2800" dirty="0" err="1"/>
              <a:t>yêu</a:t>
            </a:r>
            <a:r>
              <a:rPr lang="en-US" sz="2800" dirty="0"/>
              <a:t> </a:t>
            </a:r>
            <a:r>
              <a:rPr lang="en-US" sz="2800" dirty="0" err="1"/>
              <a:t>cầu</a:t>
            </a:r>
            <a:r>
              <a:rPr lang="en-US" sz="2800" dirty="0"/>
              <a:t> </a:t>
            </a:r>
            <a:r>
              <a:rPr lang="en-US" sz="2800" dirty="0" err="1"/>
              <a:t>vải</a:t>
            </a:r>
            <a:r>
              <a:rPr lang="en-US" sz="2800" dirty="0"/>
              <a:t> </a:t>
            </a:r>
            <a:r>
              <a:rPr lang="en-US" sz="2800" dirty="0" err="1"/>
              <a:t>như</a:t>
            </a:r>
            <a:r>
              <a:rPr lang="en-US" sz="2800" dirty="0"/>
              <a:t> </a:t>
            </a:r>
            <a:r>
              <a:rPr lang="en-US" sz="2800" dirty="0" err="1"/>
              <a:t>sau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graphicFrame>
        <p:nvGraphicFramePr>
          <p:cNvPr id="2" name="Table 1"/>
          <p:cNvGraphicFramePr>
            <a:graphicFrameLocks noGrp="1"/>
          </p:cNvGraphicFramePr>
          <p:nvPr>
            <p:extLst>
              <p:ext uri="{D42A27DB-BD31-4B8C-83A1-F6EECF244321}">
                <p14:modId xmlns:p14="http://schemas.microsoft.com/office/powerpoint/2010/main" val="3266723042"/>
              </p:ext>
            </p:extLst>
          </p:nvPr>
        </p:nvGraphicFramePr>
        <p:xfrm>
          <a:off x="1671637" y="4169504"/>
          <a:ext cx="6481763" cy="1926496"/>
        </p:xfrm>
        <a:graphic>
          <a:graphicData uri="http://schemas.openxmlformats.org/drawingml/2006/table">
            <a:tbl>
              <a:tblPr firstRow="1" firstCol="1" bandRow="1">
                <a:tableStyleId>{5C22544A-7EE6-4342-B048-85BDC9FD1C3A}</a:tableStyleId>
              </a:tblPr>
              <a:tblGrid>
                <a:gridCol w="715229"/>
                <a:gridCol w="1333249"/>
                <a:gridCol w="1058652"/>
                <a:gridCol w="1034528"/>
                <a:gridCol w="997631"/>
                <a:gridCol w="1342474"/>
              </a:tblGrid>
              <a:tr h="963248">
                <a:tc gridSpan="2">
                  <a:txBody>
                    <a:bodyPr/>
                    <a:lstStyle/>
                    <a:p>
                      <a:pPr marL="0" marR="0">
                        <a:lnSpc>
                          <a:spcPct val="115000"/>
                        </a:lnSpc>
                        <a:spcBef>
                          <a:spcPts val="0"/>
                        </a:spcBef>
                        <a:spcAft>
                          <a:spcPts val="0"/>
                        </a:spcAft>
                      </a:pPr>
                      <a:r>
                        <a:rPr lang="en-US" sz="1300" dirty="0">
                          <a:effectLst/>
                        </a:rPr>
                        <a:t>FABRIC DESCRIPTION</a:t>
                      </a:r>
                      <a:endParaRPr lang="en-US" sz="1100" dirty="0">
                        <a:effectLst/>
                        <a:latin typeface="Calibri"/>
                        <a:ea typeface="MS Mincho"/>
                        <a:cs typeface="Times New Roman"/>
                      </a:endParaRPr>
                    </a:p>
                  </a:txBody>
                  <a:tcPr marL="68580" marR="68580" marT="0" marB="0"/>
                </a:tc>
                <a:tc hMerge="1">
                  <a:txBody>
                    <a:bodyPr/>
                    <a:lstStyle/>
                    <a:p>
                      <a:endParaRPr lang="en-US"/>
                    </a:p>
                  </a:txBody>
                  <a:tcPr/>
                </a:tc>
                <a:tc>
                  <a:txBody>
                    <a:bodyPr/>
                    <a:lstStyle/>
                    <a:p>
                      <a:pPr marL="0" marR="0">
                        <a:lnSpc>
                          <a:spcPct val="115000"/>
                        </a:lnSpc>
                        <a:spcBef>
                          <a:spcPts val="0"/>
                        </a:spcBef>
                        <a:spcAft>
                          <a:spcPts val="0"/>
                        </a:spcAft>
                      </a:pPr>
                      <a:r>
                        <a:rPr lang="en-US" sz="1300">
                          <a:effectLst/>
                        </a:rPr>
                        <a:t>WIDTH</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Weight (GSM)</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Color</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FIBER CONTENT</a:t>
                      </a:r>
                      <a:endParaRPr lang="en-US" sz="1100">
                        <a:effectLst/>
                        <a:latin typeface="Calibri"/>
                        <a:ea typeface="MS Mincho"/>
                        <a:cs typeface="Times New Roman"/>
                      </a:endParaRPr>
                    </a:p>
                  </a:txBody>
                  <a:tcPr marL="68580" marR="68580" marT="0" marB="0"/>
                </a:tc>
              </a:tr>
              <a:tr h="963248">
                <a:tc>
                  <a:txBody>
                    <a:bodyPr/>
                    <a:lstStyle/>
                    <a:p>
                      <a:pPr marL="0" marR="0">
                        <a:lnSpc>
                          <a:spcPct val="115000"/>
                        </a:lnSpc>
                        <a:spcBef>
                          <a:spcPts val="0"/>
                        </a:spcBef>
                        <a:spcAft>
                          <a:spcPts val="0"/>
                        </a:spcAft>
                      </a:pPr>
                      <a:r>
                        <a:rPr lang="en-US" sz="1300">
                          <a:effectLst/>
                        </a:rPr>
                        <a:t>SELF</a:t>
                      </a:r>
                      <a:endParaRPr lang="en-US" sz="1100">
                        <a:effectLst/>
                      </a:endParaRPr>
                    </a:p>
                    <a:p>
                      <a:pPr marL="0" marR="0">
                        <a:lnSpc>
                          <a:spcPct val="115000"/>
                        </a:lnSpc>
                        <a:spcBef>
                          <a:spcPts val="0"/>
                        </a:spcBef>
                        <a:spcAft>
                          <a:spcPts val="0"/>
                        </a:spcAft>
                      </a:pPr>
                      <a:r>
                        <a:rPr lang="en-US" sz="1300">
                          <a:effectLst/>
                        </a:rPr>
                        <a:t> </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SOLID CREPE</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57/58”</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a:effectLst/>
                        </a:rPr>
                        <a:t>220</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Lime</a:t>
                      </a:r>
                      <a:endParaRPr lang="en-US" sz="1100" dirty="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a:effectLst/>
                        </a:rPr>
                        <a:t>100%Polyester</a:t>
                      </a:r>
                      <a:endParaRPr lang="en-US" sz="1100" dirty="0">
                        <a:effectLst/>
                        <a:latin typeface="Calibri"/>
                        <a:ea typeface="MS Mincho"/>
                        <a:cs typeface="Times New Roman"/>
                      </a:endParaRPr>
                    </a:p>
                  </a:txBody>
                  <a:tcPr marL="68580" marR="68580" marT="0" marB="0"/>
                </a:tc>
              </a:tr>
            </a:tbl>
          </a:graphicData>
        </a:graphic>
      </p:graphicFrame>
    </p:spTree>
    <p:extLst>
      <p:ext uri="{BB962C8B-B14F-4D97-AF65-F5344CB8AC3E}">
        <p14:creationId xmlns:p14="http://schemas.microsoft.com/office/powerpoint/2010/main" val="243628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 </a:t>
            </a:r>
          </a:p>
          <a:p>
            <a:pPr marL="0" indent="0">
              <a:buNone/>
            </a:pPr>
            <a:r>
              <a:rPr lang="en-US" sz="2800" dirty="0" smtClean="0"/>
              <a:t>Cho </a:t>
            </a:r>
            <a:r>
              <a:rPr lang="en-US" sz="2800" dirty="0" err="1" smtClean="0"/>
              <a:t>biết</a:t>
            </a:r>
            <a:r>
              <a:rPr lang="en-US" sz="2800" dirty="0"/>
              <a:t>:</a:t>
            </a:r>
            <a:endParaRPr lang="en-US" sz="2800" dirty="0" smtClean="0"/>
          </a:p>
          <a:p>
            <a:r>
              <a:rPr lang="en-US" sz="2800" dirty="0" err="1"/>
              <a:t>Định</a:t>
            </a:r>
            <a:r>
              <a:rPr lang="en-US" sz="2800" dirty="0"/>
              <a:t> </a:t>
            </a:r>
            <a:r>
              <a:rPr lang="en-US" sz="2800" dirty="0" err="1"/>
              <a:t>mức</a:t>
            </a:r>
            <a:r>
              <a:rPr lang="en-US" sz="2800" dirty="0"/>
              <a:t> S#13-0827 do </a:t>
            </a:r>
            <a:r>
              <a:rPr lang="en-US" sz="2800" dirty="0" err="1"/>
              <a:t>phòng</a:t>
            </a:r>
            <a:r>
              <a:rPr lang="en-US" sz="2800" dirty="0"/>
              <a:t> </a:t>
            </a:r>
            <a:r>
              <a:rPr lang="en-US" sz="2800" dirty="0" err="1"/>
              <a:t>kỹ</a:t>
            </a:r>
            <a:r>
              <a:rPr lang="en-US" sz="2800" dirty="0"/>
              <a:t> </a:t>
            </a:r>
            <a:r>
              <a:rPr lang="en-US" sz="2800" dirty="0" err="1"/>
              <a:t>thuật</a:t>
            </a:r>
            <a:r>
              <a:rPr lang="en-US" sz="2800" dirty="0"/>
              <a:t> </a:t>
            </a:r>
            <a:r>
              <a:rPr lang="en-US" sz="2800" dirty="0" err="1"/>
              <a:t>cung</a:t>
            </a:r>
            <a:r>
              <a:rPr lang="en-US" sz="2800" dirty="0"/>
              <a:t> </a:t>
            </a:r>
            <a:r>
              <a:rPr lang="en-US" sz="2800" dirty="0" err="1"/>
              <a:t>cấp</a:t>
            </a:r>
            <a:r>
              <a:rPr lang="en-US" sz="2800" dirty="0"/>
              <a:t> </a:t>
            </a:r>
            <a:r>
              <a:rPr lang="en-US" sz="2800" dirty="0" err="1"/>
              <a:t>là</a:t>
            </a:r>
            <a:r>
              <a:rPr lang="en-US" sz="2800" dirty="0"/>
              <a:t> 1,09 </a:t>
            </a:r>
            <a:r>
              <a:rPr lang="en-US" sz="2800" dirty="0" err="1"/>
              <a:t>yds</a:t>
            </a:r>
            <a:r>
              <a:rPr lang="en-US" sz="2800" dirty="0"/>
              <a:t>/pc (</a:t>
            </a:r>
            <a:r>
              <a:rPr lang="en-US" sz="2800" dirty="0" err="1"/>
              <a:t>với</a:t>
            </a:r>
            <a:r>
              <a:rPr lang="en-US" sz="2800" dirty="0"/>
              <a:t> </a:t>
            </a:r>
            <a:r>
              <a:rPr lang="en-US" sz="2800" dirty="0" err="1"/>
              <a:t>khổ</a:t>
            </a:r>
            <a:r>
              <a:rPr lang="en-US" sz="2800" dirty="0"/>
              <a:t> </a:t>
            </a:r>
            <a:r>
              <a:rPr lang="en-US" sz="2800" dirty="0" err="1"/>
              <a:t>vải</a:t>
            </a:r>
            <a:r>
              <a:rPr lang="en-US" sz="2800" dirty="0"/>
              <a:t> </a:t>
            </a:r>
            <a:r>
              <a:rPr lang="en-US" sz="2800" dirty="0" err="1"/>
              <a:t>cắt</a:t>
            </a:r>
            <a:r>
              <a:rPr lang="en-US" sz="2800" dirty="0"/>
              <a:t> </a:t>
            </a:r>
            <a:r>
              <a:rPr lang="en-US" sz="2800" dirty="0" err="1"/>
              <a:t>là</a:t>
            </a:r>
            <a:r>
              <a:rPr lang="en-US" sz="2800" dirty="0"/>
              <a:t> 57”).</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phép</a:t>
            </a:r>
            <a:r>
              <a:rPr lang="en-US" sz="2800" dirty="0"/>
              <a:t> </a:t>
            </a:r>
            <a:r>
              <a:rPr lang="en-US" sz="2800" dirty="0" err="1"/>
              <a:t>theo</a:t>
            </a:r>
            <a:r>
              <a:rPr lang="en-US" sz="2800" dirty="0"/>
              <a:t> </a:t>
            </a:r>
            <a:r>
              <a:rPr lang="en-US" sz="2800" dirty="0" err="1"/>
              <a:t>quy</a:t>
            </a:r>
            <a:r>
              <a:rPr lang="en-US" sz="2800" dirty="0"/>
              <a:t> </a:t>
            </a:r>
            <a:r>
              <a:rPr lang="en-US" sz="2800" dirty="0" err="1"/>
              <a:t>ước</a:t>
            </a:r>
            <a:r>
              <a:rPr lang="en-US" sz="2800" dirty="0"/>
              <a:t> </a:t>
            </a:r>
            <a:r>
              <a:rPr lang="en-US" sz="2800" dirty="0" err="1"/>
              <a:t>của</a:t>
            </a:r>
            <a:r>
              <a:rPr lang="en-US" sz="2800" dirty="0"/>
              <a:t> </a:t>
            </a:r>
            <a:r>
              <a:rPr lang="en-US" sz="2800" dirty="0" err="1"/>
              <a:t>doanh</a:t>
            </a:r>
            <a:r>
              <a:rPr lang="en-US" sz="2800" dirty="0"/>
              <a:t> </a:t>
            </a:r>
            <a:r>
              <a:rPr lang="en-US" sz="2800" dirty="0" err="1"/>
              <a:t>nghiệp</a:t>
            </a:r>
            <a:r>
              <a:rPr lang="en-US" sz="2800" dirty="0"/>
              <a:t> </a:t>
            </a:r>
            <a:r>
              <a:rPr lang="en-US" sz="2800" dirty="0" err="1"/>
              <a:t>khi</a:t>
            </a:r>
            <a:r>
              <a:rPr lang="en-US" sz="2800" dirty="0"/>
              <a:t> </a:t>
            </a:r>
            <a:r>
              <a:rPr lang="en-US" sz="2800" dirty="0" err="1"/>
              <a:t>tính</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là</a:t>
            </a:r>
            <a:r>
              <a:rPr lang="en-US" sz="2800" dirty="0"/>
              <a:t> 2%.</a:t>
            </a:r>
          </a:p>
          <a:p>
            <a:r>
              <a:rPr lang="en-US" sz="2800" dirty="0"/>
              <a:t>% </a:t>
            </a:r>
            <a:r>
              <a:rPr lang="en-US" sz="2800" dirty="0" err="1"/>
              <a:t>hao</a:t>
            </a:r>
            <a:r>
              <a:rPr lang="en-US" sz="2800" dirty="0"/>
              <a:t> </a:t>
            </a:r>
            <a:r>
              <a:rPr lang="en-US" sz="2800" dirty="0" err="1"/>
              <a:t>hụt</a:t>
            </a:r>
            <a:r>
              <a:rPr lang="en-US" sz="2800" dirty="0"/>
              <a:t> </a:t>
            </a:r>
            <a:r>
              <a:rPr lang="en-US" sz="2800" dirty="0" err="1"/>
              <a:t>cho</a:t>
            </a:r>
            <a:r>
              <a:rPr lang="en-US" sz="2800" dirty="0"/>
              <a:t> </a:t>
            </a:r>
            <a:r>
              <a:rPr lang="en-US" sz="2800" dirty="0" err="1"/>
              <a:t>đặt</a:t>
            </a:r>
            <a:r>
              <a:rPr lang="en-US" sz="2800" dirty="0"/>
              <a:t> </a:t>
            </a:r>
            <a:r>
              <a:rPr lang="en-US" sz="2800" dirty="0" err="1"/>
              <a:t>hàng</a:t>
            </a:r>
            <a:r>
              <a:rPr lang="en-US" sz="2800" dirty="0"/>
              <a:t> </a:t>
            </a:r>
            <a:r>
              <a:rPr lang="en-US" sz="2800" dirty="0" err="1"/>
              <a:t>vải</a:t>
            </a:r>
            <a:r>
              <a:rPr lang="en-US" sz="2800" dirty="0"/>
              <a:t> </a:t>
            </a:r>
            <a:r>
              <a:rPr lang="en-US" sz="2800" dirty="0" err="1"/>
              <a:t>là</a:t>
            </a:r>
            <a:r>
              <a:rPr lang="en-US" sz="2800" dirty="0"/>
              <a:t> 5%</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41671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dirty="0" err="1"/>
              <a:t>Cách</a:t>
            </a:r>
            <a:r>
              <a:rPr lang="en-US" sz="2800" i="1" dirty="0"/>
              <a:t> </a:t>
            </a:r>
            <a:r>
              <a:rPr lang="en-US" sz="2800" i="1" dirty="0" err="1"/>
              <a:t>tính</a:t>
            </a:r>
            <a:r>
              <a:rPr lang="en-US" sz="2800" i="1" dirty="0"/>
              <a:t>:</a:t>
            </a:r>
            <a:endParaRPr lang="en-US" sz="2800" dirty="0"/>
          </a:p>
          <a:p>
            <a:r>
              <a:rPr lang="en-US" sz="2800" i="1" dirty="0" err="1"/>
              <a:t>Ước</a:t>
            </a:r>
            <a:r>
              <a:rPr lang="en-US" sz="2800" i="1" dirty="0"/>
              <a:t> </a:t>
            </a:r>
            <a:r>
              <a:rPr lang="en-US" sz="2800" i="1" dirty="0" err="1"/>
              <a:t>tính</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endParaRPr lang="en-US" sz="2800" dirty="0"/>
          </a:p>
          <a:p>
            <a:pPr marL="0" indent="0">
              <a:buNone/>
            </a:pPr>
            <a:r>
              <a:rPr lang="en-US" sz="2800" i="1" dirty="0" smtClean="0"/>
              <a:t>	1,09 </a:t>
            </a:r>
            <a:r>
              <a:rPr lang="en-US" sz="2800" i="1" dirty="0"/>
              <a:t>x 5000 x 1,05 = 5722,5 </a:t>
            </a:r>
            <a:r>
              <a:rPr lang="en-US" sz="2800" i="1" dirty="0" err="1"/>
              <a:t>yds</a:t>
            </a:r>
            <a:r>
              <a:rPr lang="en-US" sz="2800" i="1" dirty="0"/>
              <a:t> = 5230,4 m</a:t>
            </a:r>
            <a:endParaRPr lang="en-US" sz="2800" dirty="0"/>
          </a:p>
          <a:p>
            <a:pPr marL="0" indent="0">
              <a:buNone/>
            </a:pPr>
            <a:r>
              <a:rPr lang="en-US" sz="2800" i="1" u="sng" dirty="0" err="1"/>
              <a:t>Tiến</a:t>
            </a:r>
            <a:r>
              <a:rPr lang="en-US" sz="2800" i="1" u="sng" dirty="0"/>
              <a:t> </a:t>
            </a:r>
            <a:r>
              <a:rPr lang="en-US" sz="2800" i="1" u="sng" dirty="0" err="1"/>
              <a:t>hành</a:t>
            </a:r>
            <a:r>
              <a:rPr lang="en-US" sz="2800" i="1" u="sng" dirty="0"/>
              <a:t> </a:t>
            </a:r>
            <a:r>
              <a:rPr lang="en-US" sz="2800" i="1" u="sng" dirty="0" err="1"/>
              <a:t>khảo</a:t>
            </a:r>
            <a:r>
              <a:rPr lang="en-US" sz="2800" i="1" u="sng" dirty="0"/>
              <a:t> </a:t>
            </a:r>
            <a:r>
              <a:rPr lang="en-US" sz="2800" i="1" u="sng" dirty="0" err="1"/>
              <a:t>sát</a:t>
            </a:r>
            <a:r>
              <a:rPr lang="en-US" sz="2800" i="1" u="sng" dirty="0"/>
              <a:t> </a:t>
            </a:r>
            <a:r>
              <a:rPr lang="en-US" sz="2800" i="1" u="sng" dirty="0" err="1"/>
              <a:t>và</a:t>
            </a:r>
            <a:r>
              <a:rPr lang="en-US" sz="2800" i="1" u="sng" dirty="0"/>
              <a:t> </a:t>
            </a:r>
            <a:r>
              <a:rPr lang="en-US" sz="2800" i="1" u="sng" dirty="0" err="1"/>
              <a:t>thương</a:t>
            </a:r>
            <a:r>
              <a:rPr lang="en-US" sz="2800" i="1" u="sng" dirty="0"/>
              <a:t> </a:t>
            </a:r>
            <a:r>
              <a:rPr lang="en-US" sz="2800" i="1" u="sng" dirty="0" err="1"/>
              <a:t>lượng</a:t>
            </a:r>
            <a:r>
              <a:rPr lang="en-US" sz="2800" i="1" u="sng" dirty="0"/>
              <a:t> </a:t>
            </a:r>
            <a:r>
              <a:rPr lang="en-US" sz="2800" i="1" u="sng" dirty="0" err="1"/>
              <a:t>với</a:t>
            </a:r>
            <a:r>
              <a:rPr lang="en-US" sz="2800" i="1" u="sng" dirty="0"/>
              <a:t> </a:t>
            </a:r>
            <a:r>
              <a:rPr lang="en-US" sz="2800" i="1" u="sng" dirty="0" err="1"/>
              <a:t>một</a:t>
            </a:r>
            <a:r>
              <a:rPr lang="en-US" sz="2800" i="1" u="sng" dirty="0"/>
              <a:t> NCC ở </a:t>
            </a:r>
            <a:r>
              <a:rPr lang="en-US" sz="2800" i="1" u="sng" dirty="0" err="1"/>
              <a:t>Đài</a:t>
            </a:r>
            <a:r>
              <a:rPr lang="en-US" sz="2800" i="1" u="sng" dirty="0"/>
              <a:t> Loan, </a:t>
            </a:r>
            <a:r>
              <a:rPr lang="en-US" sz="2800" i="1" u="sng" dirty="0" err="1"/>
              <a:t>có</a:t>
            </a:r>
            <a:r>
              <a:rPr lang="en-US" sz="2800" i="1" u="sng" dirty="0"/>
              <a:t> </a:t>
            </a:r>
            <a:r>
              <a:rPr lang="en-US" sz="2800" i="1" u="sng" dirty="0" err="1"/>
              <a:t>được</a:t>
            </a:r>
            <a:r>
              <a:rPr lang="en-US" sz="2800" i="1" u="sng" dirty="0"/>
              <a:t> </a:t>
            </a:r>
            <a:r>
              <a:rPr lang="en-US" sz="2800" i="1" u="sng" dirty="0" err="1"/>
              <a:t>báo</a:t>
            </a:r>
            <a:r>
              <a:rPr lang="en-US" sz="2800" i="1" u="sng" dirty="0"/>
              <a:t> </a:t>
            </a:r>
            <a:r>
              <a:rPr lang="en-US" sz="2800" i="1" u="sng" dirty="0" err="1"/>
              <a:t>giá</a:t>
            </a:r>
            <a:r>
              <a:rPr lang="en-US" sz="2800" i="1" u="sng" dirty="0"/>
              <a:t>:</a:t>
            </a:r>
            <a:endParaRPr lang="en-US" sz="2800" u="sng" dirty="0"/>
          </a:p>
          <a:p>
            <a:pPr marL="0" indent="0">
              <a:buNone/>
            </a:pPr>
            <a:r>
              <a:rPr lang="en-US" sz="2800" i="1" u="sng" dirty="0" err="1"/>
              <a:t>Tên</a:t>
            </a:r>
            <a:r>
              <a:rPr lang="en-US" sz="2800" i="1" u="sng" dirty="0"/>
              <a:t> </a:t>
            </a:r>
            <a:r>
              <a:rPr lang="en-US" sz="2800" i="1" u="sng" dirty="0" err="1"/>
              <a:t>vải</a:t>
            </a:r>
            <a:r>
              <a:rPr lang="en-US" sz="2800" i="1" u="sng" dirty="0"/>
              <a:t>: SOLID CREPE, 100% PE, 220 </a:t>
            </a:r>
            <a:r>
              <a:rPr lang="en-US" sz="2800" i="1" u="sng" dirty="0" err="1"/>
              <a:t>gsm</a:t>
            </a:r>
            <a:endParaRPr lang="en-US" sz="2800" u="sng" dirty="0"/>
          </a:p>
          <a:p>
            <a:pPr marL="0" indent="0">
              <a:buNone/>
            </a:pPr>
            <a:r>
              <a:rPr lang="en-US" sz="2800" i="1" u="sng" dirty="0" err="1"/>
              <a:t>Giá</a:t>
            </a:r>
            <a:r>
              <a:rPr lang="en-US" sz="2800" i="1" u="sng" dirty="0"/>
              <a:t> CIF: US $ 2,5/m</a:t>
            </a:r>
            <a:endParaRPr lang="en-US" sz="2800" u="sng"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3363459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1828800"/>
            <a:ext cx="8534400" cy="5029200"/>
          </a:xfrm>
        </p:spPr>
        <p:txBody>
          <a:bodyPr/>
          <a:lstStyle/>
          <a:p>
            <a:pPr marL="0" indent="0">
              <a:buNone/>
            </a:pPr>
            <a:r>
              <a:rPr lang="en-US" sz="2800" dirty="0" err="1" smtClean="0"/>
              <a:t>Ví</a:t>
            </a:r>
            <a:r>
              <a:rPr lang="en-US" sz="2800" dirty="0" smtClean="0"/>
              <a:t> </a:t>
            </a:r>
            <a:r>
              <a:rPr lang="en-US" sz="2800" dirty="0" err="1" smtClean="0"/>
              <a:t>dụ</a:t>
            </a:r>
            <a:r>
              <a:rPr lang="en-US" sz="2800" dirty="0" smtClean="0"/>
              <a:t> 2:</a:t>
            </a:r>
          </a:p>
          <a:p>
            <a:pPr marL="0" indent="0">
              <a:buNone/>
            </a:pPr>
            <a:r>
              <a:rPr lang="en-US" sz="2800" i="1" u="sng" dirty="0" err="1" smtClean="0"/>
              <a:t>Giao</a:t>
            </a:r>
            <a:r>
              <a:rPr lang="en-US" sz="2800" i="1" u="sng" dirty="0" smtClean="0"/>
              <a:t> </a:t>
            </a:r>
            <a:r>
              <a:rPr lang="en-US" sz="2800" i="1" u="sng" dirty="0" err="1"/>
              <a:t>tại</a:t>
            </a:r>
            <a:r>
              <a:rPr lang="en-US" sz="2800" i="1" u="sng" dirty="0"/>
              <a:t> </a:t>
            </a:r>
            <a:r>
              <a:rPr lang="en-US" sz="2800" i="1" u="sng" dirty="0" err="1"/>
              <a:t>cảng</a:t>
            </a:r>
            <a:r>
              <a:rPr lang="en-US" sz="2800" i="1" u="sng" dirty="0"/>
              <a:t>: HCM </a:t>
            </a:r>
            <a:r>
              <a:rPr lang="en-US" sz="2800" i="1" u="sng" dirty="0" err="1"/>
              <a:t>Việt</a:t>
            </a:r>
            <a:r>
              <a:rPr lang="en-US" sz="2800" i="1" u="sng" dirty="0"/>
              <a:t> Nam</a:t>
            </a:r>
            <a:endParaRPr lang="en-US" sz="2800" u="sng" dirty="0"/>
          </a:p>
          <a:p>
            <a:pPr marL="0" indent="0">
              <a:buNone/>
            </a:pPr>
            <a:r>
              <a:rPr lang="en-US" sz="2800" i="1" u="sng" dirty="0" err="1"/>
              <a:t>Đơn</a:t>
            </a:r>
            <a:r>
              <a:rPr lang="en-US" sz="2800" i="1" u="sng" dirty="0"/>
              <a:t> </a:t>
            </a:r>
            <a:r>
              <a:rPr lang="en-US" sz="2800" i="1" u="sng" dirty="0" err="1"/>
              <a:t>hàng</a:t>
            </a:r>
            <a:r>
              <a:rPr lang="en-US" sz="2800" i="1" u="sng" dirty="0"/>
              <a:t> </a:t>
            </a:r>
            <a:r>
              <a:rPr lang="en-US" sz="2800" i="1" u="sng" dirty="0" err="1"/>
              <a:t>tối</a:t>
            </a:r>
            <a:r>
              <a:rPr lang="en-US" sz="2800" i="1" u="sng" dirty="0"/>
              <a:t> </a:t>
            </a:r>
            <a:r>
              <a:rPr lang="en-US" sz="2800" i="1" u="sng" dirty="0" err="1"/>
              <a:t>thiểu</a:t>
            </a:r>
            <a:r>
              <a:rPr lang="en-US" sz="2800" i="1" u="sng" dirty="0"/>
              <a:t>: 1000 m</a:t>
            </a:r>
            <a:endParaRPr lang="en-US" sz="2800" u="sng" dirty="0"/>
          </a:p>
          <a:p>
            <a:r>
              <a:rPr lang="en-US" sz="2800" i="1" dirty="0" err="1" smtClean="0"/>
              <a:t>Suy</a:t>
            </a:r>
            <a:r>
              <a:rPr lang="en-US" sz="2800" i="1" dirty="0" smtClean="0"/>
              <a:t> </a:t>
            </a:r>
            <a:r>
              <a:rPr lang="en-US" sz="2800" i="1" dirty="0" err="1"/>
              <a:t>ra</a:t>
            </a:r>
            <a:r>
              <a:rPr lang="en-US" sz="2800" i="1" dirty="0"/>
              <a:t>: </a:t>
            </a:r>
            <a:r>
              <a:rPr lang="en-US" sz="2800" i="1" dirty="0" err="1"/>
              <a:t>Tổng</a:t>
            </a:r>
            <a:r>
              <a:rPr lang="en-US" sz="2800" i="1" dirty="0"/>
              <a:t> </a:t>
            </a:r>
            <a:r>
              <a:rPr lang="en-US" sz="2800" i="1" dirty="0" err="1"/>
              <a:t>số</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cả</a:t>
            </a:r>
            <a:r>
              <a:rPr lang="en-US" sz="2800" i="1" dirty="0"/>
              <a:t> </a:t>
            </a:r>
            <a:r>
              <a:rPr lang="en-US" sz="2800" i="1" dirty="0" err="1"/>
              <a:t>đơn</a:t>
            </a:r>
            <a:r>
              <a:rPr lang="en-US" sz="2800" i="1" dirty="0"/>
              <a:t> </a:t>
            </a:r>
            <a:r>
              <a:rPr lang="en-US" sz="2800" i="1" dirty="0" err="1"/>
              <a:t>hàng</a:t>
            </a:r>
            <a:r>
              <a:rPr lang="en-US" sz="2800" i="1" dirty="0"/>
              <a:t> </a:t>
            </a:r>
            <a:r>
              <a:rPr lang="en-US" sz="2800" i="1" dirty="0" err="1"/>
              <a:t>là</a:t>
            </a:r>
            <a:r>
              <a:rPr lang="en-US" sz="2800" i="1" dirty="0"/>
              <a:t> 5230,4 m </a:t>
            </a:r>
            <a:r>
              <a:rPr lang="en-US" sz="2800" i="1" dirty="0" err="1"/>
              <a:t>thỏa</a:t>
            </a:r>
            <a:r>
              <a:rPr lang="en-US" sz="2800" i="1" dirty="0"/>
              <a:t> </a:t>
            </a:r>
            <a:r>
              <a:rPr lang="en-US" sz="2800" i="1" dirty="0" err="1"/>
              <a:t>mãn</a:t>
            </a:r>
            <a:r>
              <a:rPr lang="en-US" sz="2800" i="1" dirty="0"/>
              <a:t> </a:t>
            </a:r>
            <a:r>
              <a:rPr lang="en-US" sz="2800" i="1" dirty="0" err="1"/>
              <a:t>điều</a:t>
            </a:r>
            <a:r>
              <a:rPr lang="en-US" sz="2800" i="1" dirty="0"/>
              <a:t> </a:t>
            </a:r>
            <a:r>
              <a:rPr lang="en-US" sz="2800" i="1" dirty="0" err="1"/>
              <a:t>kiện</a:t>
            </a:r>
            <a:r>
              <a:rPr lang="en-US" sz="2800" i="1" dirty="0"/>
              <a:t> </a:t>
            </a:r>
            <a:r>
              <a:rPr lang="en-US" sz="2800" i="1" dirty="0" err="1"/>
              <a:t>đơn</a:t>
            </a:r>
            <a:r>
              <a:rPr lang="en-US" sz="2800" i="1" dirty="0"/>
              <a:t> </a:t>
            </a:r>
            <a:r>
              <a:rPr lang="en-US" sz="2800" i="1" dirty="0" err="1"/>
              <a:t>hàng</a:t>
            </a:r>
            <a:r>
              <a:rPr lang="en-US" sz="2800" i="1" dirty="0"/>
              <a:t> min </a:t>
            </a:r>
            <a:r>
              <a:rPr lang="en-US" sz="2800" i="1" dirty="0" err="1"/>
              <a:t>nên</a:t>
            </a:r>
            <a:r>
              <a:rPr lang="en-US" sz="2800" i="1" dirty="0"/>
              <a:t> </a:t>
            </a:r>
            <a:r>
              <a:rPr lang="en-US" sz="2800" i="1" dirty="0" err="1"/>
              <a:t>không</a:t>
            </a:r>
            <a:r>
              <a:rPr lang="en-US" sz="2800" i="1" dirty="0"/>
              <a:t> </a:t>
            </a:r>
            <a:r>
              <a:rPr lang="en-US" sz="2800" i="1" dirty="0" err="1"/>
              <a:t>phát</a:t>
            </a:r>
            <a:r>
              <a:rPr lang="en-US" sz="2800" i="1" dirty="0"/>
              <a:t> </a:t>
            </a:r>
            <a:r>
              <a:rPr lang="en-US" sz="2800" i="1" dirty="0" err="1"/>
              <a:t>sinh</a:t>
            </a:r>
            <a:r>
              <a:rPr lang="en-US" sz="2800" i="1" dirty="0"/>
              <a:t> </a:t>
            </a:r>
            <a:r>
              <a:rPr lang="en-US" sz="2800" i="1" dirty="0" err="1"/>
              <a:t>phụ</a:t>
            </a:r>
            <a:r>
              <a:rPr lang="en-US" sz="2800" i="1" dirty="0"/>
              <a:t> </a:t>
            </a:r>
            <a:r>
              <a:rPr lang="en-US" sz="2800" i="1" dirty="0" err="1"/>
              <a:t>phí</a:t>
            </a:r>
            <a:r>
              <a:rPr lang="en-US" sz="2800" i="1" dirty="0"/>
              <a:t>.</a:t>
            </a:r>
            <a:endParaRPr lang="en-US" sz="2800" dirty="0"/>
          </a:p>
          <a:p>
            <a:r>
              <a:rPr lang="en-US" sz="2800" i="1" dirty="0" err="1"/>
              <a:t>Định</a:t>
            </a:r>
            <a:r>
              <a:rPr lang="en-US" sz="2800" i="1" dirty="0"/>
              <a:t> </a:t>
            </a:r>
            <a:r>
              <a:rPr lang="en-US" sz="2800" i="1" dirty="0" err="1"/>
              <a:t>mức</a:t>
            </a:r>
            <a:r>
              <a:rPr lang="en-US" sz="2800" i="1" dirty="0"/>
              <a:t> </a:t>
            </a:r>
            <a:r>
              <a:rPr lang="en-US" sz="2800" i="1" dirty="0" err="1"/>
              <a:t>vải</a:t>
            </a:r>
            <a:r>
              <a:rPr lang="en-US" sz="2800" i="1" dirty="0"/>
              <a:t> </a:t>
            </a:r>
            <a:r>
              <a:rPr lang="en-US" sz="2800" i="1" dirty="0" err="1"/>
              <a:t>theo</a:t>
            </a:r>
            <a:r>
              <a:rPr lang="en-US" sz="2800" i="1" dirty="0"/>
              <a:t> </a:t>
            </a:r>
            <a:r>
              <a:rPr lang="en-US" sz="2800" i="1" dirty="0" err="1"/>
              <a:t>đơn</a:t>
            </a:r>
            <a:r>
              <a:rPr lang="en-US" sz="2800" i="1" dirty="0"/>
              <a:t> </a:t>
            </a:r>
            <a:r>
              <a:rPr lang="en-US" sz="2800" i="1" dirty="0" err="1"/>
              <a:t>vị</a:t>
            </a:r>
            <a:r>
              <a:rPr lang="en-US" sz="2800" i="1" dirty="0"/>
              <a:t> m = 1,09 x 0,914</a:t>
            </a:r>
            <a:endParaRPr lang="en-US" sz="2800" dirty="0"/>
          </a:p>
          <a:p>
            <a:r>
              <a:rPr lang="en-US" sz="2800" i="1" dirty="0"/>
              <a:t>Chi </a:t>
            </a:r>
            <a:r>
              <a:rPr lang="en-US" sz="2800" i="1" dirty="0" err="1"/>
              <a:t>phí</a:t>
            </a:r>
            <a:r>
              <a:rPr lang="en-US" sz="2800" i="1" dirty="0"/>
              <a:t> </a:t>
            </a:r>
            <a:r>
              <a:rPr lang="en-US" sz="2800" i="1" dirty="0" err="1"/>
              <a:t>vải</a:t>
            </a:r>
            <a:r>
              <a:rPr lang="en-US" sz="2800" i="1" dirty="0"/>
              <a:t> </a:t>
            </a:r>
            <a:r>
              <a:rPr lang="en-US" sz="2800" i="1" dirty="0" err="1"/>
              <a:t>cần</a:t>
            </a:r>
            <a:r>
              <a:rPr lang="en-US" sz="2800" i="1" dirty="0"/>
              <a:t> </a:t>
            </a:r>
            <a:r>
              <a:rPr lang="en-US" sz="2800" i="1" dirty="0" err="1"/>
              <a:t>cho</a:t>
            </a:r>
            <a:r>
              <a:rPr lang="en-US" sz="2800" i="1" dirty="0"/>
              <a:t> </a:t>
            </a:r>
            <a:r>
              <a:rPr lang="en-US" sz="2800" i="1" dirty="0" err="1"/>
              <a:t>một</a:t>
            </a:r>
            <a:r>
              <a:rPr lang="en-US" sz="2800" i="1" dirty="0"/>
              <a:t> </a:t>
            </a:r>
            <a:r>
              <a:rPr lang="en-US" sz="2800" i="1" dirty="0" err="1"/>
              <a:t>sản</a:t>
            </a:r>
            <a:r>
              <a:rPr lang="en-US" sz="2800" i="1" dirty="0"/>
              <a:t> </a:t>
            </a:r>
            <a:r>
              <a:rPr lang="en-US" sz="2800" i="1" dirty="0" err="1"/>
              <a:t>phẩm</a:t>
            </a:r>
            <a:r>
              <a:rPr lang="en-US" sz="2800" i="1" dirty="0"/>
              <a:t>:</a:t>
            </a:r>
            <a:endParaRPr lang="en-US" sz="2800" dirty="0"/>
          </a:p>
          <a:p>
            <a:r>
              <a:rPr lang="en-US" sz="2800" i="1" dirty="0"/>
              <a:t>2,5 x 1,09 x 0,914 x 1,02 = 2,54$</a:t>
            </a:r>
            <a:endParaRPr lang="en-US" sz="2800" dirty="0"/>
          </a:p>
          <a:p>
            <a:endParaRPr lang="en-US" sz="2800" dirty="0"/>
          </a:p>
          <a:p>
            <a:pPr marL="0" indent="0">
              <a:buNone/>
            </a:pPr>
            <a:endParaRPr lang="en-US" sz="2800" dirty="0" smtClean="0"/>
          </a:p>
        </p:txBody>
      </p:sp>
      <p:sp>
        <p:nvSpPr>
          <p:cNvPr id="5" name="Rounded Rectangle 4"/>
          <p:cNvSpPr/>
          <p:nvPr/>
        </p:nvSpPr>
        <p:spPr>
          <a:xfrm>
            <a:off x="381000" y="10668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a:t>5.3 </a:t>
            </a:r>
            <a:r>
              <a:rPr lang="en-US" sz="3200" dirty="0" err="1"/>
              <a:t>Tính</a:t>
            </a:r>
            <a:r>
              <a:rPr lang="en-US" sz="3200" dirty="0"/>
              <a:t> chi </a:t>
            </a:r>
            <a:r>
              <a:rPr lang="en-US" sz="3200" dirty="0" err="1"/>
              <a:t>phí</a:t>
            </a:r>
            <a:r>
              <a:rPr lang="en-US" sz="3200" dirty="0"/>
              <a:t> </a:t>
            </a:r>
            <a:r>
              <a:rPr lang="en-US" sz="3200" dirty="0" err="1"/>
              <a:t>đặt</a:t>
            </a:r>
            <a:r>
              <a:rPr lang="en-US" sz="3200" dirty="0"/>
              <a:t> </a:t>
            </a:r>
            <a:r>
              <a:rPr lang="en-US" sz="3200" dirty="0" err="1"/>
              <a:t>mua</a:t>
            </a:r>
            <a:r>
              <a:rPr lang="en-US" sz="3200" dirty="0"/>
              <a:t> </a:t>
            </a:r>
            <a:r>
              <a:rPr lang="en-US" sz="3200" dirty="0" err="1"/>
              <a:t>vải</a:t>
            </a:r>
            <a:r>
              <a:rPr lang="en-US" sz="3200" dirty="0"/>
              <a:t>/NPL </a:t>
            </a:r>
            <a:r>
              <a:rPr lang="en-US" sz="3200" dirty="0" err="1"/>
              <a:t>dạng</a:t>
            </a:r>
            <a:r>
              <a:rPr lang="en-US" sz="3200" dirty="0"/>
              <a:t> </a:t>
            </a:r>
            <a:r>
              <a:rPr lang="en-US" sz="3200" dirty="0" err="1"/>
              <a:t>tấm</a:t>
            </a:r>
            <a:endParaRPr lang="en-US" sz="3200" dirty="0"/>
          </a:p>
        </p:txBody>
      </p:sp>
    </p:spTree>
    <p:extLst>
      <p:ext uri="{BB962C8B-B14F-4D97-AF65-F5344CB8AC3E}">
        <p14:creationId xmlns:p14="http://schemas.microsoft.com/office/powerpoint/2010/main" val="93039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5</a:t>
            </a:r>
            <a:r>
              <a:rPr lang="en-US" sz="3200" dirty="0" smtClean="0"/>
              <a:t>. </a:t>
            </a:r>
            <a:r>
              <a:rPr lang="en-US" sz="3200" dirty="0" err="1" smtClean="0"/>
              <a:t>Tính</a:t>
            </a:r>
            <a:r>
              <a:rPr lang="en-US" sz="3200" dirty="0" smtClean="0"/>
              <a:t> </a:t>
            </a:r>
            <a:r>
              <a:rPr lang="en-US" sz="3200" dirty="0" err="1" smtClean="0"/>
              <a:t>giá</a:t>
            </a:r>
            <a:r>
              <a:rPr lang="en-US" sz="3200" dirty="0" smtClean="0"/>
              <a:t> </a:t>
            </a:r>
            <a:r>
              <a:rPr lang="en-US" sz="3200" dirty="0" err="1" smtClean="0"/>
              <a:t>sản</a:t>
            </a:r>
            <a:r>
              <a:rPr lang="en-US" sz="3200" dirty="0" smtClean="0"/>
              <a:t> </a:t>
            </a:r>
            <a:r>
              <a:rPr lang="en-US" sz="3200" dirty="0" err="1" smtClean="0"/>
              <a:t>phẩm</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a:t>Chi </a:t>
            </a:r>
            <a:r>
              <a:rPr lang="en-US" sz="2800" dirty="0" err="1"/>
              <a:t>phí</a:t>
            </a:r>
            <a:r>
              <a:rPr lang="en-US" sz="2800" dirty="0"/>
              <a:t> </a:t>
            </a:r>
            <a:r>
              <a:rPr lang="en-US" sz="2800" dirty="0" err="1"/>
              <a:t>cho</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endParaRPr lang="en-US" sz="2800" dirty="0"/>
          </a:p>
          <a:p>
            <a:pPr lvl="0"/>
            <a:r>
              <a:rPr lang="en-US" sz="2800" dirty="0"/>
              <a:t>Chi </a:t>
            </a:r>
            <a:r>
              <a:rPr lang="en-US" sz="2800" dirty="0" err="1"/>
              <a:t>phí</a:t>
            </a:r>
            <a:r>
              <a:rPr lang="en-US" sz="2800" dirty="0"/>
              <a:t> </a:t>
            </a:r>
            <a:r>
              <a:rPr lang="en-US" sz="2800" dirty="0" err="1"/>
              <a:t>cho</a:t>
            </a:r>
            <a:r>
              <a:rPr lang="en-US" sz="2800" dirty="0"/>
              <a:t> </a:t>
            </a:r>
            <a:r>
              <a:rPr lang="en-US" sz="2800" dirty="0" err="1"/>
              <a:t>quá</a:t>
            </a:r>
            <a:r>
              <a:rPr lang="en-US" sz="2800" dirty="0"/>
              <a:t> </a:t>
            </a:r>
            <a:r>
              <a:rPr lang="en-US" sz="2800" dirty="0" err="1"/>
              <a:t>trình</a:t>
            </a:r>
            <a:r>
              <a:rPr lang="en-US" sz="2800" dirty="0"/>
              <a:t> may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(cost of manufacturer) – </a:t>
            </a:r>
            <a:r>
              <a:rPr lang="en-US" sz="2800" dirty="0" err="1"/>
              <a:t>Giá</a:t>
            </a:r>
            <a:r>
              <a:rPr lang="en-US" sz="2800" dirty="0"/>
              <a:t> CM</a:t>
            </a:r>
          </a:p>
          <a:p>
            <a:pPr lvl="0"/>
            <a:r>
              <a:rPr lang="en-US" sz="2800" dirty="0"/>
              <a:t>Chi </a:t>
            </a:r>
            <a:r>
              <a:rPr lang="en-US" sz="2800" dirty="0" err="1"/>
              <a:t>phí</a:t>
            </a:r>
            <a:r>
              <a:rPr lang="en-US" sz="2800" dirty="0"/>
              <a:t> </a:t>
            </a:r>
            <a:r>
              <a:rPr lang="en-US" sz="2800" dirty="0" err="1"/>
              <a:t>gia</a:t>
            </a:r>
            <a:r>
              <a:rPr lang="en-US" sz="2800" dirty="0"/>
              <a:t> </a:t>
            </a:r>
            <a:r>
              <a:rPr lang="en-US" sz="2800" dirty="0" err="1"/>
              <a:t>công</a:t>
            </a:r>
            <a:r>
              <a:rPr lang="en-US" sz="2800" dirty="0"/>
              <a:t> </a:t>
            </a:r>
            <a:r>
              <a:rPr lang="en-US" sz="2800" dirty="0" err="1"/>
              <a:t>khác</a:t>
            </a:r>
            <a:r>
              <a:rPr lang="en-US" sz="2800" dirty="0"/>
              <a:t> (</a:t>
            </a:r>
            <a:r>
              <a:rPr lang="en-US" sz="2800" dirty="0" err="1"/>
              <a:t>nếu</a:t>
            </a:r>
            <a:r>
              <a:rPr lang="en-US" sz="2800" dirty="0"/>
              <a:t> </a:t>
            </a:r>
            <a:r>
              <a:rPr lang="en-US" sz="2800" dirty="0" err="1"/>
              <a:t>có</a:t>
            </a:r>
            <a:r>
              <a:rPr lang="en-US" sz="2800" dirty="0"/>
              <a:t>)</a:t>
            </a:r>
          </a:p>
          <a:p>
            <a:pPr lvl="0"/>
            <a:r>
              <a:rPr lang="en-US" sz="2800" dirty="0"/>
              <a:t>Chi </a:t>
            </a:r>
            <a:r>
              <a:rPr lang="en-US" sz="2800" dirty="0" err="1"/>
              <a:t>phí</a:t>
            </a:r>
            <a:r>
              <a:rPr lang="en-US" sz="2800" dirty="0"/>
              <a:t> </a:t>
            </a:r>
            <a:r>
              <a:rPr lang="en-US" sz="2800" dirty="0" err="1"/>
              <a:t>vận</a:t>
            </a:r>
            <a:r>
              <a:rPr lang="en-US" sz="2800" dirty="0"/>
              <a:t> </a:t>
            </a:r>
            <a:r>
              <a:rPr lang="en-US" sz="2800" dirty="0" err="1"/>
              <a:t>chuyển</a:t>
            </a:r>
            <a:r>
              <a:rPr lang="en-US" sz="2800" dirty="0"/>
              <a:t>, </a:t>
            </a:r>
            <a:r>
              <a:rPr lang="en-US" sz="2800" dirty="0" err="1"/>
              <a:t>xuất</a:t>
            </a:r>
            <a:r>
              <a:rPr lang="en-US" sz="2800" dirty="0"/>
              <a:t> </a:t>
            </a:r>
            <a:r>
              <a:rPr lang="en-US" sz="2800" dirty="0" err="1"/>
              <a:t>khẩu</a:t>
            </a:r>
            <a:endParaRPr lang="en-US" sz="2800" dirty="0"/>
          </a:p>
          <a:p>
            <a:pPr lvl="0"/>
            <a:r>
              <a:rPr lang="en-US" sz="2800" dirty="0"/>
              <a:t>Chi </a:t>
            </a:r>
            <a:r>
              <a:rPr lang="en-US" sz="2800" dirty="0" err="1"/>
              <a:t>phí</a:t>
            </a:r>
            <a:r>
              <a:rPr lang="en-US" sz="2800" dirty="0"/>
              <a:t> </a:t>
            </a:r>
            <a:r>
              <a:rPr lang="en-US" sz="2800" dirty="0" err="1"/>
              <a:t>điều</a:t>
            </a:r>
            <a:r>
              <a:rPr lang="en-US" sz="2800" dirty="0"/>
              <a:t> </a:t>
            </a:r>
            <a:r>
              <a:rPr lang="en-US" sz="2800" dirty="0" err="1"/>
              <a:t>hành</a:t>
            </a:r>
            <a:r>
              <a:rPr lang="en-US" sz="2800" dirty="0"/>
              <a:t>, </a:t>
            </a:r>
            <a:r>
              <a:rPr lang="en-US" sz="2800" dirty="0" err="1"/>
              <a:t>quản</a:t>
            </a:r>
            <a:r>
              <a:rPr lang="en-US" sz="2800" dirty="0"/>
              <a:t> </a:t>
            </a:r>
            <a:r>
              <a:rPr lang="en-US" sz="2800" dirty="0" err="1"/>
              <a:t>lý</a:t>
            </a:r>
            <a:r>
              <a:rPr lang="en-US" sz="2800" dirty="0"/>
              <a:t> (overhead cost)</a:t>
            </a:r>
          </a:p>
          <a:p>
            <a:pPr lvl="0"/>
            <a:r>
              <a:rPr lang="en-US" sz="2800" dirty="0" err="1"/>
              <a:t>Lợi</a:t>
            </a:r>
            <a:r>
              <a:rPr lang="en-US" sz="2800" dirty="0"/>
              <a:t> </a:t>
            </a:r>
            <a:r>
              <a:rPr lang="en-US" sz="2800" dirty="0" err="1"/>
              <a:t>nhuận</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5.4 </a:t>
            </a:r>
            <a:r>
              <a:rPr lang="en-US" sz="3200" dirty="0" err="1" smtClean="0"/>
              <a:t>Cách</a:t>
            </a:r>
            <a:r>
              <a:rPr lang="en-US" sz="3200" dirty="0" smtClean="0"/>
              <a:t> </a:t>
            </a:r>
            <a:r>
              <a:rPr lang="en-US" sz="3200" dirty="0" err="1" smtClean="0"/>
              <a:t>tính</a:t>
            </a:r>
            <a:r>
              <a:rPr lang="en-US" sz="3200" dirty="0" smtClean="0"/>
              <a:t> </a:t>
            </a:r>
            <a:r>
              <a:rPr lang="en-US" sz="3200" dirty="0" err="1" smtClean="0"/>
              <a:t>các</a:t>
            </a:r>
            <a:r>
              <a:rPr lang="en-US" sz="3200" dirty="0" smtClean="0"/>
              <a:t> chi </a:t>
            </a:r>
            <a:r>
              <a:rPr lang="en-US" sz="3200" dirty="0" err="1" smtClean="0"/>
              <a:t>phí</a:t>
            </a:r>
            <a:r>
              <a:rPr lang="en-US" sz="3200" dirty="0" smtClean="0"/>
              <a:t> </a:t>
            </a:r>
            <a:r>
              <a:rPr lang="en-US" sz="3200" dirty="0" err="1" smtClean="0"/>
              <a:t>khác</a:t>
            </a:r>
            <a:endParaRPr lang="en-US" sz="3200" dirty="0"/>
          </a:p>
        </p:txBody>
      </p:sp>
    </p:spTree>
    <p:extLst>
      <p:ext uri="{BB962C8B-B14F-4D97-AF65-F5344CB8AC3E}">
        <p14:creationId xmlns:p14="http://schemas.microsoft.com/office/powerpoint/2010/main" val="33179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381000" y="2060812"/>
            <a:ext cx="8610600" cy="4644788"/>
          </a:xfrm>
        </p:spPr>
        <p:txBody>
          <a:bodyPr/>
          <a:lstStyle/>
          <a:p>
            <a:pPr marL="0" indent="0">
              <a:buNone/>
            </a:pPr>
            <a:r>
              <a:rPr lang="en-US" sz="2800" dirty="0"/>
              <a:t>6.1.1. </a:t>
            </a:r>
            <a:r>
              <a:rPr lang="en-US" sz="2800" dirty="0" err="1"/>
              <a:t>Nội</a:t>
            </a:r>
            <a:r>
              <a:rPr lang="en-US" sz="2800" dirty="0"/>
              <a:t> dung:</a:t>
            </a:r>
          </a:p>
          <a:p>
            <a:pPr marL="0" indent="0">
              <a:buNone/>
            </a:pPr>
            <a:r>
              <a:rPr lang="en-US" sz="2800" dirty="0"/>
              <a:t>- </a:t>
            </a:r>
            <a:r>
              <a:rPr lang="en-US" sz="2800" dirty="0" err="1"/>
              <a:t>Đáp</a:t>
            </a:r>
            <a:r>
              <a:rPr lang="en-US" sz="2800" dirty="0"/>
              <a:t> </a:t>
            </a:r>
            <a:r>
              <a:rPr lang="en-US" sz="2800" dirty="0" err="1"/>
              <a:t>ứng</a:t>
            </a:r>
            <a:r>
              <a:rPr lang="en-US" sz="2800" dirty="0"/>
              <a:t> </a:t>
            </a:r>
            <a:r>
              <a:rPr lang="en-US" sz="2800" dirty="0" err="1"/>
              <a:t>đầy</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với</a:t>
            </a:r>
            <a:r>
              <a:rPr lang="en-US" sz="2800" dirty="0"/>
              <a:t> </a:t>
            </a:r>
            <a:r>
              <a:rPr lang="en-US" sz="2800" dirty="0" err="1"/>
              <a:t>đúng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thời</a:t>
            </a:r>
            <a:r>
              <a:rPr lang="en-US" sz="2800" dirty="0"/>
              <a:t> </a:t>
            </a:r>
            <a:r>
              <a:rPr lang="en-US" sz="2800" dirty="0" err="1"/>
              <a:t>gian</a:t>
            </a:r>
            <a:endParaRPr lang="en-US" sz="2800" dirty="0"/>
          </a:p>
          <a:p>
            <a:pPr marL="0" indent="0">
              <a:buNone/>
            </a:pPr>
            <a:r>
              <a:rPr lang="en-US" sz="2800" dirty="0"/>
              <a:t>-  </a:t>
            </a:r>
            <a:r>
              <a:rPr lang="en-US" sz="2800" dirty="0" err="1"/>
              <a:t>Chịu</a:t>
            </a:r>
            <a:r>
              <a:rPr lang="en-US" sz="2800" dirty="0"/>
              <a:t> </a:t>
            </a:r>
            <a:r>
              <a:rPr lang="en-US" sz="2800" dirty="0" err="1"/>
              <a:t>trách</a:t>
            </a:r>
            <a:r>
              <a:rPr lang="en-US" sz="2800" dirty="0"/>
              <a:t> </a:t>
            </a:r>
            <a:r>
              <a:rPr lang="en-US" sz="2800" dirty="0" err="1"/>
              <a:t>nhiệm</a:t>
            </a:r>
            <a:r>
              <a:rPr lang="en-US" sz="2800" dirty="0"/>
              <a:t> </a:t>
            </a:r>
            <a:r>
              <a:rPr lang="en-US" sz="2800" dirty="0" err="1"/>
              <a:t>chuẩn</a:t>
            </a:r>
            <a:r>
              <a:rPr lang="en-US" sz="2800" dirty="0"/>
              <a:t> </a:t>
            </a:r>
            <a:r>
              <a:rPr lang="en-US" sz="2800" dirty="0" err="1"/>
              <a:t>bị</a:t>
            </a:r>
            <a:r>
              <a:rPr lang="en-US" sz="2800" dirty="0"/>
              <a:t> </a:t>
            </a:r>
            <a:r>
              <a:rPr lang="en-US" sz="2800" dirty="0" err="1"/>
              <a:t>toàn</a:t>
            </a:r>
            <a:r>
              <a:rPr lang="en-US" sz="2800" dirty="0"/>
              <a:t> </a:t>
            </a:r>
            <a:r>
              <a:rPr lang="en-US" sz="2800" dirty="0" err="1"/>
              <a:t>bộ</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để</a:t>
            </a:r>
            <a:r>
              <a:rPr lang="en-US" sz="2800" dirty="0"/>
              <a:t> may </a:t>
            </a:r>
            <a:r>
              <a:rPr lang="en-US" sz="2800" dirty="0" err="1"/>
              <a:t>mẫu</a:t>
            </a:r>
            <a:endParaRPr lang="en-US" sz="2800" dirty="0"/>
          </a:p>
          <a:p>
            <a:pPr marL="0" indent="0">
              <a:buNone/>
            </a:pPr>
            <a:r>
              <a:rPr lang="en-US" sz="2800" dirty="0"/>
              <a:t>-  </a:t>
            </a:r>
            <a:r>
              <a:rPr lang="en-US" sz="2800" dirty="0" err="1"/>
              <a:t>Dịch</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tài</a:t>
            </a:r>
            <a:r>
              <a:rPr lang="en-US" sz="2800" dirty="0"/>
              <a:t> </a:t>
            </a:r>
            <a:r>
              <a:rPr lang="en-US" sz="2800" dirty="0" err="1"/>
              <a:t>liệu</a:t>
            </a:r>
            <a:r>
              <a:rPr lang="en-US" sz="2800" dirty="0"/>
              <a:t>, </a:t>
            </a:r>
            <a:r>
              <a:rPr lang="en-US" sz="2800" dirty="0" err="1"/>
              <a:t>góp</a:t>
            </a:r>
            <a:r>
              <a:rPr lang="en-US" sz="2800" dirty="0"/>
              <a:t> ý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quy</a:t>
            </a:r>
            <a:r>
              <a:rPr lang="en-US" sz="2800" dirty="0"/>
              <a:t> </a:t>
            </a:r>
            <a:r>
              <a:rPr lang="en-US" sz="2800" dirty="0" err="1"/>
              <a:t>cách</a:t>
            </a:r>
            <a:r>
              <a:rPr lang="en-US" sz="2800" dirty="0"/>
              <a:t> </a:t>
            </a:r>
            <a:r>
              <a:rPr lang="en-US" sz="2800" dirty="0" err="1"/>
              <a:t>gắn</a:t>
            </a:r>
            <a:r>
              <a:rPr lang="en-US" sz="2800" dirty="0"/>
              <a:t> </a:t>
            </a:r>
            <a:r>
              <a:rPr lang="en-US" sz="2800" dirty="0" err="1"/>
              <a:t>nhãn</a:t>
            </a:r>
            <a:r>
              <a:rPr lang="en-US" sz="2800" dirty="0"/>
              <a:t>…</a:t>
            </a:r>
            <a:r>
              <a:rPr lang="en-US" sz="2800" dirty="0" err="1"/>
              <a:t>liên</a:t>
            </a:r>
            <a:r>
              <a:rPr lang="en-US" sz="2800" dirty="0"/>
              <a:t> </a:t>
            </a:r>
            <a:r>
              <a:rPr lang="en-US" sz="2800" dirty="0" err="1"/>
              <a:t>quan</a:t>
            </a:r>
            <a:r>
              <a:rPr lang="en-US" sz="2800" dirty="0"/>
              <a:t> </a:t>
            </a:r>
            <a:r>
              <a:rPr lang="en-US" sz="2800" dirty="0" err="1"/>
              <a:t>đến</a:t>
            </a:r>
            <a:r>
              <a:rPr lang="en-US" sz="2800" dirty="0"/>
              <a:t> </a:t>
            </a:r>
            <a:r>
              <a:rPr lang="en-US" sz="2800" dirty="0" err="1"/>
              <a:t>mẫu</a:t>
            </a:r>
            <a:endParaRPr lang="en-US" sz="2800" dirty="0"/>
          </a:p>
          <a:p>
            <a:pPr marL="0" indent="0">
              <a:buNone/>
            </a:pPr>
            <a:r>
              <a:rPr lang="en-US" sz="2800" dirty="0"/>
              <a:t>-  </a:t>
            </a:r>
            <a:r>
              <a:rPr lang="en-US" sz="2800" dirty="0" err="1"/>
              <a:t>Lấy</a:t>
            </a:r>
            <a:r>
              <a:rPr lang="en-US" sz="2800" dirty="0"/>
              <a:t> </a:t>
            </a:r>
            <a:r>
              <a:rPr lang="en-US" sz="2800" dirty="0" err="1"/>
              <a:t>thông</a:t>
            </a:r>
            <a:r>
              <a:rPr lang="en-US" sz="2800" dirty="0"/>
              <a:t> tin </a:t>
            </a:r>
            <a:r>
              <a:rPr lang="en-US" sz="2800" dirty="0" err="1"/>
              <a:t>định</a:t>
            </a:r>
            <a:r>
              <a:rPr lang="en-US" sz="2800" dirty="0"/>
              <a:t> </a:t>
            </a:r>
            <a:r>
              <a:rPr lang="en-US" sz="2800" dirty="0" err="1"/>
              <a:t>mức</a:t>
            </a:r>
            <a:r>
              <a:rPr lang="en-US" sz="2800" dirty="0"/>
              <a:t> </a:t>
            </a:r>
            <a:r>
              <a:rPr lang="en-US" sz="2800" dirty="0" err="1"/>
              <a:t>từ</a:t>
            </a:r>
            <a:r>
              <a:rPr lang="en-US" sz="2800" dirty="0"/>
              <a:t> </a:t>
            </a:r>
            <a:r>
              <a:rPr lang="en-US" sz="2800" dirty="0" err="1"/>
              <a:t>phòng</a:t>
            </a:r>
            <a:r>
              <a:rPr lang="en-US" sz="2800" dirty="0"/>
              <a:t> </a:t>
            </a:r>
            <a:r>
              <a:rPr lang="en-US" sz="2800" dirty="0" err="1"/>
              <a:t>rập</a:t>
            </a:r>
            <a:r>
              <a:rPr lang="en-US" sz="2800" dirty="0"/>
              <a:t> </a:t>
            </a:r>
            <a:r>
              <a:rPr lang="en-US" sz="2800" dirty="0" err="1"/>
              <a:t>để</a:t>
            </a:r>
            <a:r>
              <a:rPr lang="en-US" sz="2800" dirty="0"/>
              <a:t> </a:t>
            </a:r>
            <a:r>
              <a:rPr lang="en-US" sz="2800" dirty="0" err="1"/>
              <a:t>làm</a:t>
            </a:r>
            <a:r>
              <a:rPr lang="en-US" sz="2800" dirty="0"/>
              <a:t> </a:t>
            </a:r>
            <a:r>
              <a:rPr lang="en-US" sz="2800" dirty="0" err="1"/>
              <a:t>báo</a:t>
            </a:r>
            <a:r>
              <a:rPr lang="en-US" sz="2800" dirty="0"/>
              <a:t> </a:t>
            </a:r>
            <a:r>
              <a:rPr lang="en-US" sz="2800" dirty="0" err="1"/>
              <a:t>giá</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3646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a:t>Lên</a:t>
            </a:r>
            <a:r>
              <a:rPr lang="en-US" sz="2800" dirty="0"/>
              <a:t> </a:t>
            </a:r>
            <a:r>
              <a:rPr lang="en-US" sz="2800" dirty="0" err="1"/>
              <a:t>kế</a:t>
            </a:r>
            <a:r>
              <a:rPr lang="en-US" sz="2800" dirty="0"/>
              <a:t> </a:t>
            </a:r>
            <a:r>
              <a:rPr lang="en-US" sz="2800" dirty="0" err="1"/>
              <a:t>hoạch</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đôn</a:t>
            </a:r>
            <a:r>
              <a:rPr lang="en-US" sz="2800" dirty="0"/>
              <a:t> </a:t>
            </a:r>
            <a:r>
              <a:rPr lang="en-US" sz="2800" dirty="0" err="1"/>
              <a:t>đốc</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mẫu</a:t>
            </a:r>
            <a:endParaRPr lang="en-US" sz="2800" dirty="0"/>
          </a:p>
          <a:p>
            <a:pPr marL="0" indent="0">
              <a:buNone/>
            </a:pPr>
            <a:r>
              <a:rPr lang="en-US" sz="2800" dirty="0"/>
              <a:t>-  </a:t>
            </a:r>
            <a:r>
              <a:rPr lang="en-US" sz="2800" dirty="0" err="1"/>
              <a:t>Gửi</a:t>
            </a:r>
            <a:r>
              <a:rPr lang="en-US" sz="2800" dirty="0"/>
              <a:t> </a:t>
            </a:r>
            <a:r>
              <a:rPr lang="en-US" sz="2800" dirty="0" err="1"/>
              <a:t>yêu</a:t>
            </a:r>
            <a:r>
              <a:rPr lang="en-US" sz="2800" dirty="0"/>
              <a:t> </a:t>
            </a:r>
            <a:r>
              <a:rPr lang="en-US" sz="2800" dirty="0" err="1"/>
              <a:t>cầu</a:t>
            </a:r>
            <a:r>
              <a:rPr lang="en-US" sz="2800" dirty="0"/>
              <a:t> </a:t>
            </a:r>
            <a:r>
              <a:rPr lang="en-US" sz="2800" dirty="0" err="1"/>
              <a:t>đến</a:t>
            </a:r>
            <a:r>
              <a:rPr lang="en-US" sz="2800" dirty="0"/>
              <a:t> </a:t>
            </a:r>
            <a:r>
              <a:rPr lang="en-US" sz="2800" dirty="0" err="1"/>
              <a:t>phòng</a:t>
            </a:r>
            <a:r>
              <a:rPr lang="en-US" sz="2800" dirty="0"/>
              <a:t> </a:t>
            </a:r>
            <a:r>
              <a:rPr lang="en-US" sz="2800" dirty="0" err="1"/>
              <a:t>mẫu</a:t>
            </a:r>
            <a:r>
              <a:rPr lang="en-US" sz="2800" dirty="0"/>
              <a:t>, </a:t>
            </a:r>
            <a:r>
              <a:rPr lang="en-US" sz="2800" dirty="0" err="1"/>
              <a:t>bộ</a:t>
            </a:r>
            <a:r>
              <a:rPr lang="en-US" sz="2800" dirty="0"/>
              <a:t> </a:t>
            </a:r>
            <a:r>
              <a:rPr lang="en-US" sz="2800" dirty="0" err="1"/>
              <a:t>phận</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đầu</a:t>
            </a:r>
            <a:r>
              <a:rPr lang="en-US" sz="2800" dirty="0"/>
              <a:t> </a:t>
            </a:r>
            <a:r>
              <a:rPr lang="en-US" sz="2800" dirty="0" err="1"/>
              <a:t>đủ</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 </a:t>
            </a:r>
            <a:r>
              <a:rPr lang="en-US" sz="2800" dirty="0" err="1"/>
              <a:t>cần</a:t>
            </a:r>
            <a:r>
              <a:rPr lang="en-US" sz="2800" dirty="0"/>
              <a:t> </a:t>
            </a:r>
            <a:r>
              <a:rPr lang="en-US" sz="2800" dirty="0" err="1"/>
              <a:t>thiết</a:t>
            </a:r>
            <a:endParaRPr lang="en-US" sz="2800" dirty="0"/>
          </a:p>
          <a:p>
            <a:pPr marL="0" indent="0">
              <a:buNone/>
            </a:pPr>
            <a:r>
              <a:rPr lang="en-US" sz="2800" dirty="0"/>
              <a:t>-  </a:t>
            </a:r>
            <a:r>
              <a:rPr lang="en-US" sz="2800" dirty="0" err="1"/>
              <a:t>Trực</a:t>
            </a:r>
            <a:r>
              <a:rPr lang="en-US" sz="2800" dirty="0"/>
              <a:t> </a:t>
            </a:r>
            <a:r>
              <a:rPr lang="en-US" sz="2800" dirty="0" err="1"/>
              <a:t>tiếp</a:t>
            </a:r>
            <a:r>
              <a:rPr lang="en-US" sz="2800" dirty="0"/>
              <a:t> </a:t>
            </a:r>
            <a:r>
              <a:rPr lang="en-US" sz="2800" dirty="0" err="1"/>
              <a:t>gửi</a:t>
            </a:r>
            <a:r>
              <a:rPr lang="en-US" sz="2800" dirty="0"/>
              <a:t> </a:t>
            </a:r>
            <a:r>
              <a:rPr lang="en-US" sz="2800" dirty="0" err="1"/>
              <a:t>mẫu</a:t>
            </a:r>
            <a:r>
              <a:rPr lang="en-US" sz="2800" dirty="0"/>
              <a:t> </a:t>
            </a:r>
            <a:r>
              <a:rPr lang="en-US" sz="2800" dirty="0" err="1"/>
              <a:t>và</a:t>
            </a:r>
            <a:r>
              <a:rPr lang="en-US" sz="2800" dirty="0"/>
              <a:t> </a:t>
            </a:r>
            <a:r>
              <a:rPr lang="en-US" sz="2800" dirty="0" err="1"/>
              <a:t>thông</a:t>
            </a:r>
            <a:r>
              <a:rPr lang="en-US" sz="2800" dirty="0"/>
              <a:t> tin </a:t>
            </a:r>
            <a:r>
              <a:rPr lang="en-US" sz="2800" dirty="0" err="1"/>
              <a:t>đến</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Truyền</a:t>
            </a:r>
            <a:r>
              <a:rPr lang="en-US" sz="2800" dirty="0"/>
              <a:t> </a:t>
            </a:r>
            <a:r>
              <a:rPr lang="en-US" sz="2800" dirty="0" err="1"/>
              <a:t>đạt</a:t>
            </a:r>
            <a:r>
              <a:rPr lang="en-US" sz="2800" dirty="0"/>
              <a:t> </a:t>
            </a:r>
            <a:r>
              <a:rPr lang="en-US" sz="2800" dirty="0" err="1"/>
              <a:t>mọi</a:t>
            </a:r>
            <a:r>
              <a:rPr lang="en-US" sz="2800" dirty="0"/>
              <a:t> </a:t>
            </a:r>
            <a:r>
              <a:rPr lang="en-US" sz="2800" dirty="0" err="1"/>
              <a:t>góp</a:t>
            </a:r>
            <a:r>
              <a:rPr lang="en-US" sz="2800" dirty="0"/>
              <a:t> ý </a:t>
            </a:r>
            <a:r>
              <a:rPr lang="en-US" sz="2800" dirty="0" err="1"/>
              <a:t>quan</a:t>
            </a:r>
            <a:r>
              <a:rPr lang="en-US" sz="2800" dirty="0"/>
              <a:t> </a:t>
            </a:r>
            <a:r>
              <a:rPr lang="en-US" sz="2800" dirty="0" err="1"/>
              <a:t>trọng</a:t>
            </a:r>
            <a:r>
              <a:rPr lang="en-US" sz="2800" dirty="0"/>
              <a:t> </a:t>
            </a:r>
            <a:r>
              <a:rPr lang="en-US" sz="2800" dirty="0" err="1"/>
              <a:t>ảnh</a:t>
            </a:r>
            <a:r>
              <a:rPr lang="en-US" sz="2800" dirty="0"/>
              <a:t> </a:t>
            </a:r>
            <a:r>
              <a:rPr lang="en-US" sz="2800" dirty="0" err="1"/>
              <a:t>hưởng</a:t>
            </a:r>
            <a:r>
              <a:rPr lang="en-US" sz="2800" dirty="0"/>
              <a:t> </a:t>
            </a:r>
            <a:r>
              <a:rPr lang="en-US" sz="2800" dirty="0" err="1"/>
              <a:t>đến</a:t>
            </a:r>
            <a:r>
              <a:rPr lang="en-US" sz="2800" dirty="0"/>
              <a:t> </a:t>
            </a:r>
            <a:r>
              <a:rPr lang="en-US" sz="2800" dirty="0" err="1"/>
              <a:t>hàng</a:t>
            </a:r>
            <a:r>
              <a:rPr lang="en-US" sz="2800" dirty="0"/>
              <a:t> </a:t>
            </a:r>
            <a:r>
              <a:rPr lang="en-US" sz="2800" dirty="0" err="1"/>
              <a:t>sản</a:t>
            </a:r>
            <a:r>
              <a:rPr lang="en-US" sz="2800" dirty="0"/>
              <a:t> </a:t>
            </a:r>
            <a:r>
              <a:rPr lang="en-US" sz="2800" dirty="0" err="1"/>
              <a:t>xuất</a:t>
            </a:r>
            <a:r>
              <a:rPr lang="en-US" sz="2800" dirty="0"/>
              <a:t> </a:t>
            </a:r>
            <a:r>
              <a:rPr lang="en-US" sz="2800" dirty="0" err="1"/>
              <a:t>đại</a:t>
            </a:r>
            <a:r>
              <a:rPr lang="en-US" sz="2800" dirty="0"/>
              <a:t> </a:t>
            </a:r>
            <a:r>
              <a:rPr lang="en-US" sz="2800" dirty="0" err="1"/>
              <a:t>trà</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liên</a:t>
            </a:r>
            <a:r>
              <a:rPr lang="en-US" sz="2800" dirty="0"/>
              <a:t> </a:t>
            </a:r>
            <a:r>
              <a:rPr lang="en-US" sz="2800" dirty="0" err="1"/>
              <a:t>quan</a:t>
            </a:r>
            <a:endParaRPr lang="en-US" sz="2800" dirty="0"/>
          </a:p>
          <a:p>
            <a:pPr marL="0" indent="0">
              <a:buNone/>
            </a:pPr>
            <a:r>
              <a:rPr lang="en-US" sz="2800" dirty="0"/>
              <a:t>-  </a:t>
            </a:r>
            <a:r>
              <a:rPr lang="en-US" sz="2800" dirty="0" err="1"/>
              <a:t>Lưu</a:t>
            </a:r>
            <a:r>
              <a:rPr lang="en-US" sz="2800" dirty="0"/>
              <a:t> </a:t>
            </a:r>
            <a:r>
              <a:rPr lang="en-US" sz="2800" dirty="0" err="1"/>
              <a:t>giữ</a:t>
            </a:r>
            <a:r>
              <a:rPr lang="en-US" sz="2800" dirty="0"/>
              <a:t> </a:t>
            </a:r>
            <a:r>
              <a:rPr lang="en-US" sz="2800" dirty="0" err="1"/>
              <a:t>cẩn</a:t>
            </a:r>
            <a:r>
              <a:rPr lang="en-US" sz="2800" dirty="0"/>
              <a:t> </a:t>
            </a:r>
            <a:r>
              <a:rPr lang="en-US" sz="2800" dirty="0" err="1"/>
              <a:t>thận</a:t>
            </a:r>
            <a:r>
              <a:rPr lang="en-US" sz="2800" dirty="0"/>
              <a:t> </a:t>
            </a:r>
            <a:r>
              <a:rPr lang="en-US" sz="2800" dirty="0" err="1"/>
              <a:t>các</a:t>
            </a:r>
            <a:r>
              <a:rPr lang="en-US" sz="2800" dirty="0"/>
              <a:t> </a:t>
            </a:r>
            <a:r>
              <a:rPr lang="en-US" sz="2800" dirty="0" err="1"/>
              <a:t>loại</a:t>
            </a:r>
            <a:r>
              <a:rPr lang="en-US" sz="2800" dirty="0"/>
              <a:t> </a:t>
            </a:r>
            <a:r>
              <a:rPr lang="en-US" sz="2800" dirty="0" err="1"/>
              <a:t>mẫu</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1126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6.1.2. </a:t>
            </a:r>
            <a:r>
              <a:rPr lang="en-US" sz="2800" dirty="0" err="1"/>
              <a:t>Yêu</a:t>
            </a:r>
            <a:r>
              <a:rPr lang="en-US" sz="2800" dirty="0"/>
              <a:t> </a:t>
            </a:r>
            <a:r>
              <a:rPr lang="en-US" sz="2800" dirty="0" err="1"/>
              <a:t>cầu</a:t>
            </a:r>
            <a:r>
              <a:rPr lang="en-US" sz="2800" dirty="0"/>
              <a:t> </a:t>
            </a:r>
            <a:r>
              <a:rPr lang="en-US" sz="2800" dirty="0" err="1"/>
              <a:t>đối</a:t>
            </a:r>
            <a:r>
              <a:rPr lang="en-US" sz="2800" dirty="0"/>
              <a:t> </a:t>
            </a:r>
            <a:r>
              <a:rPr lang="en-US" sz="2800" dirty="0" err="1"/>
              <a:t>với</a:t>
            </a:r>
            <a:r>
              <a:rPr lang="en-US" sz="2800" dirty="0"/>
              <a:t> </a:t>
            </a:r>
            <a:r>
              <a:rPr lang="en-US" sz="2800" dirty="0" err="1"/>
              <a:t>nhân</a:t>
            </a:r>
            <a:r>
              <a:rPr lang="en-US" sz="2800" dirty="0"/>
              <a:t> </a:t>
            </a:r>
            <a:r>
              <a:rPr lang="en-US" sz="2800" dirty="0" err="1"/>
              <a:t>viên</a:t>
            </a:r>
            <a:r>
              <a:rPr lang="en-US" sz="2800" dirty="0"/>
              <a:t> </a:t>
            </a:r>
            <a:r>
              <a:rPr lang="en-US" sz="2800" dirty="0" err="1"/>
              <a:t>làm</a:t>
            </a:r>
            <a:r>
              <a:rPr lang="en-US" sz="2800" dirty="0"/>
              <a:t> QLĐH </a:t>
            </a:r>
            <a:r>
              <a:rPr lang="en-US" sz="2800" dirty="0" err="1"/>
              <a:t>về</a:t>
            </a:r>
            <a:r>
              <a:rPr lang="en-US" sz="2800" dirty="0"/>
              <a:t> </a:t>
            </a:r>
            <a:r>
              <a:rPr lang="en-US" sz="2800" dirty="0" err="1"/>
              <a:t>theo</a:t>
            </a:r>
            <a:r>
              <a:rPr lang="en-US" sz="2800" dirty="0"/>
              <a:t> </a:t>
            </a:r>
            <a:r>
              <a:rPr lang="en-US" sz="2800" dirty="0" err="1"/>
              <a:t>dõi</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mẫu</a:t>
            </a:r>
            <a:endParaRPr lang="en-US" sz="2800" dirty="0"/>
          </a:p>
          <a:p>
            <a:pPr marL="0" indent="0">
              <a:buNone/>
            </a:pPr>
            <a:r>
              <a:rPr lang="en-US" sz="2800" dirty="0" err="1"/>
              <a:t>Có</a:t>
            </a:r>
            <a:r>
              <a:rPr lang="en-US" sz="2800" dirty="0"/>
              <a:t> </a:t>
            </a:r>
            <a:r>
              <a:rPr lang="en-US" sz="2800" dirty="0" err="1"/>
              <a:t>kiến</a:t>
            </a:r>
            <a:r>
              <a:rPr lang="en-US" sz="2800" dirty="0"/>
              <a:t> </a:t>
            </a:r>
            <a:r>
              <a:rPr lang="en-US" sz="2800" dirty="0" err="1"/>
              <a:t>thức</a:t>
            </a:r>
            <a:r>
              <a:rPr lang="en-US" sz="2800" dirty="0"/>
              <a:t> </a:t>
            </a:r>
            <a:r>
              <a:rPr lang="en-US" sz="2800" dirty="0" err="1"/>
              <a:t>và</a:t>
            </a:r>
            <a:r>
              <a:rPr lang="en-US" sz="2800" dirty="0"/>
              <a:t> </a:t>
            </a:r>
            <a:r>
              <a:rPr lang="en-US" sz="2800" dirty="0" err="1"/>
              <a:t>sự</a:t>
            </a:r>
            <a:r>
              <a:rPr lang="en-US" sz="2800" dirty="0"/>
              <a:t> am </a:t>
            </a:r>
            <a:r>
              <a:rPr lang="en-US" sz="2800" dirty="0" err="1"/>
              <a:t>hiểu</a:t>
            </a:r>
            <a:r>
              <a:rPr lang="en-US" sz="2800" dirty="0"/>
              <a:t> </a:t>
            </a:r>
            <a:r>
              <a:rPr lang="en-US" sz="2800" dirty="0" err="1"/>
              <a:t>nhất</a:t>
            </a:r>
            <a:r>
              <a:rPr lang="en-US" sz="2800" dirty="0"/>
              <a:t> </a:t>
            </a:r>
            <a:r>
              <a:rPr lang="en-US" sz="2800" dirty="0" err="1"/>
              <a:t>định</a:t>
            </a:r>
            <a:r>
              <a:rPr lang="en-US" sz="2800" dirty="0"/>
              <a:t> </a:t>
            </a:r>
            <a:r>
              <a:rPr lang="en-US" sz="2800" dirty="0" err="1"/>
              <a:t>về</a:t>
            </a:r>
            <a:r>
              <a:rPr lang="en-US" sz="2800" dirty="0"/>
              <a:t>:</a:t>
            </a:r>
          </a:p>
          <a:p>
            <a:pPr marL="0" indent="0">
              <a:buNone/>
            </a:pPr>
            <a:r>
              <a:rPr lang="en-US" sz="2800" dirty="0"/>
              <a:t>-  </a:t>
            </a:r>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kỹ</a:t>
            </a:r>
            <a:r>
              <a:rPr lang="en-US" sz="2800" dirty="0"/>
              <a:t> </a:t>
            </a:r>
            <a:r>
              <a:rPr lang="en-US" sz="2800" dirty="0" err="1"/>
              <a:t>thuật</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en-US" sz="2800" dirty="0"/>
              <a:t> may, </a:t>
            </a:r>
            <a:r>
              <a:rPr lang="en-US" sz="2800" dirty="0" err="1"/>
              <a:t>quy</a:t>
            </a:r>
            <a:r>
              <a:rPr lang="en-US" sz="2800" dirty="0"/>
              <a:t> </a:t>
            </a:r>
            <a:r>
              <a:rPr lang="en-US" sz="2800" dirty="0" err="1"/>
              <a:t>cách</a:t>
            </a:r>
            <a:r>
              <a:rPr lang="en-US" sz="2800" dirty="0"/>
              <a:t> may </a:t>
            </a:r>
            <a:r>
              <a:rPr lang="en-US" sz="2800" dirty="0" err="1"/>
              <a:t>sản</a:t>
            </a:r>
            <a:r>
              <a:rPr lang="en-US" sz="2800" dirty="0"/>
              <a:t> </a:t>
            </a:r>
            <a:r>
              <a:rPr lang="en-US" sz="2800" dirty="0" err="1"/>
              <a:t>phẩm</a:t>
            </a:r>
            <a:endParaRPr lang="en-US" sz="2800" dirty="0"/>
          </a:p>
          <a:p>
            <a:pPr marL="0" indent="0">
              <a:buNone/>
            </a:pPr>
            <a:r>
              <a:rPr lang="en-US" sz="2800" dirty="0"/>
              <a:t>- </a:t>
            </a:r>
            <a:r>
              <a:rPr lang="en-US" sz="2800" dirty="0" err="1"/>
              <a:t>Chủng</a:t>
            </a:r>
            <a:r>
              <a:rPr lang="en-US" sz="2800" dirty="0"/>
              <a:t> </a:t>
            </a:r>
            <a:r>
              <a:rPr lang="en-US" sz="2800" dirty="0" err="1"/>
              <a:t>loại</a:t>
            </a:r>
            <a:r>
              <a:rPr lang="en-US" sz="2800" dirty="0"/>
              <a:t>,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các</a:t>
            </a:r>
            <a:r>
              <a:rPr lang="en-US" sz="2800" dirty="0"/>
              <a:t> </a:t>
            </a:r>
            <a:r>
              <a:rPr lang="en-US" sz="2800" dirty="0" err="1"/>
              <a:t>loại</a:t>
            </a:r>
            <a:r>
              <a:rPr lang="en-US" sz="2800" dirty="0"/>
              <a:t> </a:t>
            </a:r>
            <a:r>
              <a:rPr lang="en-US" sz="2800" dirty="0" err="1"/>
              <a:t>phụ</a:t>
            </a:r>
            <a:r>
              <a:rPr lang="en-US" sz="2800" dirty="0"/>
              <a:t> </a:t>
            </a:r>
            <a:r>
              <a:rPr lang="en-US" sz="2800" dirty="0" err="1"/>
              <a:t>liệu</a:t>
            </a:r>
            <a:r>
              <a:rPr lang="en-US" sz="2800" dirty="0"/>
              <a:t> </a:t>
            </a:r>
            <a:r>
              <a:rPr lang="en-US" sz="2800" dirty="0" err="1"/>
              <a:t>cần</a:t>
            </a:r>
            <a:r>
              <a:rPr lang="en-US" sz="2800" dirty="0"/>
              <a:t> </a:t>
            </a:r>
            <a:r>
              <a:rPr lang="en-US" sz="2800" dirty="0" err="1"/>
              <a:t>thiết</a:t>
            </a:r>
            <a:r>
              <a:rPr lang="en-US" sz="2800" dirty="0"/>
              <a:t> </a:t>
            </a:r>
            <a:r>
              <a:rPr lang="en-US" sz="2800" dirty="0" err="1"/>
              <a:t>cấu</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r>
              <a:rPr lang="en-US" sz="2800" dirty="0"/>
              <a:t>-  </a:t>
            </a:r>
            <a:r>
              <a:rPr lang="en-US" sz="2800" dirty="0" err="1"/>
              <a:t>Công</a:t>
            </a:r>
            <a:r>
              <a:rPr lang="en-US" sz="2800" dirty="0"/>
              <a:t> </a:t>
            </a:r>
            <a:r>
              <a:rPr lang="en-US" sz="2800" dirty="0" err="1"/>
              <a:t>tác</a:t>
            </a:r>
            <a:r>
              <a:rPr lang="en-US" sz="2800" dirty="0"/>
              <a:t> </a:t>
            </a:r>
            <a:r>
              <a:rPr lang="en-US" sz="2800" dirty="0" err="1"/>
              <a:t>thử</a:t>
            </a:r>
            <a:r>
              <a:rPr lang="en-US" sz="2800" dirty="0"/>
              <a:t> </a:t>
            </a:r>
            <a:r>
              <a:rPr lang="en-US" sz="2800" dirty="0" err="1"/>
              <a:t>nghiệm</a:t>
            </a:r>
            <a:r>
              <a:rPr lang="en-US" sz="2800" dirty="0"/>
              <a:t> </a:t>
            </a:r>
            <a:r>
              <a:rPr lang="en-US" sz="2800" dirty="0" err="1"/>
              <a:t>và</a:t>
            </a:r>
            <a:r>
              <a:rPr lang="en-US" sz="2800" dirty="0"/>
              <a:t> </a:t>
            </a:r>
            <a:r>
              <a:rPr lang="en-US" sz="2800" dirty="0" err="1"/>
              <a:t>kiểm</a:t>
            </a:r>
            <a:r>
              <a:rPr lang="en-US" sz="2800" dirty="0"/>
              <a:t> </a:t>
            </a:r>
            <a:r>
              <a:rPr lang="en-US" sz="2800" dirty="0" err="1"/>
              <a:t>định</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may, </a:t>
            </a:r>
            <a:r>
              <a:rPr lang="en-US" sz="2800" dirty="0" err="1"/>
              <a:t>vải</a:t>
            </a:r>
            <a:r>
              <a:rPr lang="en-US" sz="2800" dirty="0"/>
              <a:t>, </a:t>
            </a:r>
            <a:r>
              <a:rPr lang="en-US" sz="2800" dirty="0" err="1"/>
              <a:t>phụ</a:t>
            </a:r>
            <a:r>
              <a:rPr lang="en-US" sz="2800" dirty="0"/>
              <a:t> </a:t>
            </a:r>
            <a:r>
              <a:rPr lang="en-US" sz="2800" dirty="0" err="1"/>
              <a:t>liệu</a:t>
            </a:r>
            <a:r>
              <a:rPr lang="en-US" sz="2800" dirty="0"/>
              <a:t> may</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741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6.1.3. Ý </a:t>
            </a:r>
            <a:r>
              <a:rPr lang="en-US" sz="2800" dirty="0" err="1"/>
              <a:t>nghĩa</a:t>
            </a:r>
            <a:endParaRPr lang="en-US" sz="2800" dirty="0"/>
          </a:p>
          <a:p>
            <a:pPr marL="0" lvl="0" indent="0">
              <a:buNone/>
            </a:pPr>
            <a:r>
              <a:rPr lang="en-US" sz="2800" dirty="0" err="1"/>
              <a:t>Đối</a:t>
            </a:r>
            <a:r>
              <a:rPr lang="en-US" sz="2800" dirty="0"/>
              <a:t> </a:t>
            </a:r>
            <a:r>
              <a:rPr lang="en-US" sz="2800" dirty="0" err="1"/>
              <a:t>với</a:t>
            </a:r>
            <a:r>
              <a:rPr lang="en-US" sz="2800" dirty="0"/>
              <a:t> </a:t>
            </a:r>
            <a:r>
              <a:rPr lang="en-US" sz="2800" dirty="0" err="1"/>
              <a:t>khách</a:t>
            </a:r>
            <a:r>
              <a:rPr lang="en-US" sz="2800" dirty="0"/>
              <a:t> </a:t>
            </a:r>
            <a:r>
              <a:rPr lang="en-US" sz="2800" dirty="0" err="1"/>
              <a:t>hàng</a:t>
            </a:r>
            <a:endParaRPr lang="en-US" sz="2800" dirty="0"/>
          </a:p>
          <a:p>
            <a:pPr marL="0" indent="0">
              <a:buNone/>
            </a:pPr>
            <a:r>
              <a:rPr lang="en-US" sz="2800" dirty="0"/>
              <a:t>-  </a:t>
            </a:r>
            <a:r>
              <a:rPr lang="en-US" sz="2800" dirty="0" err="1"/>
              <a:t>Thông</a:t>
            </a:r>
            <a:r>
              <a:rPr lang="en-US" sz="2800" dirty="0"/>
              <a:t> qua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đánh</a:t>
            </a:r>
            <a:r>
              <a:rPr lang="en-US" sz="2800" dirty="0"/>
              <a:t> </a:t>
            </a:r>
            <a:r>
              <a:rPr lang="en-US" sz="2800" dirty="0" err="1"/>
              <a:t>giá</a:t>
            </a:r>
            <a:r>
              <a:rPr lang="en-US" sz="2800" dirty="0"/>
              <a:t> </a:t>
            </a:r>
            <a:r>
              <a:rPr lang="en-US" sz="2800" dirty="0" err="1"/>
              <a:t>được</a:t>
            </a:r>
            <a:r>
              <a:rPr lang="en-US" sz="2800" dirty="0"/>
              <a:t> </a:t>
            </a:r>
            <a:r>
              <a:rPr lang="en-US" sz="2800" dirty="0" err="1"/>
              <a:t>năng</a:t>
            </a:r>
            <a:r>
              <a:rPr lang="en-US" sz="2800" dirty="0"/>
              <a:t> </a:t>
            </a:r>
            <a:r>
              <a:rPr lang="en-US" sz="2800" dirty="0" err="1"/>
              <a:t>lực</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quyết</a:t>
            </a:r>
            <a:r>
              <a:rPr lang="en-US" sz="2800" dirty="0"/>
              <a:t> </a:t>
            </a:r>
            <a:r>
              <a:rPr lang="en-US" sz="2800" dirty="0" err="1"/>
              <a:t>định</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sẽ</a:t>
            </a:r>
            <a:r>
              <a:rPr lang="en-US" sz="2800" dirty="0"/>
              <a:t> </a:t>
            </a:r>
            <a:r>
              <a:rPr lang="en-US" sz="2800" dirty="0" err="1"/>
              <a:t>gửi</a:t>
            </a:r>
            <a:endParaRPr lang="en-US" sz="2800" dirty="0"/>
          </a:p>
          <a:p>
            <a:pPr marL="0" indent="0">
              <a:buNone/>
            </a:pP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phù</a:t>
            </a:r>
            <a:r>
              <a:rPr lang="en-US" sz="2800" dirty="0"/>
              <a:t> </a:t>
            </a:r>
            <a:r>
              <a:rPr lang="en-US" sz="2800" dirty="0" err="1"/>
              <a:t>hợp</a:t>
            </a:r>
            <a:r>
              <a:rPr lang="en-US" sz="2800" dirty="0"/>
              <a:t> </a:t>
            </a:r>
            <a:r>
              <a:rPr lang="en-US" sz="2800" dirty="0" err="1"/>
              <a:t>về</a:t>
            </a:r>
            <a:r>
              <a:rPr lang="en-US" sz="2800" dirty="0"/>
              <a:t> </a:t>
            </a:r>
            <a:r>
              <a:rPr lang="en-US" sz="2800" dirty="0" err="1"/>
              <a:t>chất</a:t>
            </a:r>
            <a:r>
              <a:rPr lang="en-US" sz="2800" dirty="0"/>
              <a:t> </a:t>
            </a:r>
            <a:r>
              <a:rPr lang="en-US" sz="2800" dirty="0" err="1"/>
              <a:t>liệu</a:t>
            </a:r>
            <a:r>
              <a:rPr lang="en-US" sz="2800" dirty="0"/>
              <a:t> </a:t>
            </a:r>
            <a:r>
              <a:rPr lang="en-US" sz="2800" dirty="0" err="1"/>
              <a:t>và</a:t>
            </a:r>
            <a:r>
              <a:rPr lang="en-US" sz="2800" dirty="0"/>
              <a:t> </a:t>
            </a:r>
            <a:r>
              <a:rPr lang="en-US" sz="2800" dirty="0" err="1"/>
              <a:t>thiết</a:t>
            </a:r>
            <a:r>
              <a:rPr lang="en-US" sz="2800" dirty="0"/>
              <a:t> </a:t>
            </a:r>
            <a:r>
              <a:rPr lang="en-US" sz="2800" dirty="0" err="1"/>
              <a:t>kế</a:t>
            </a:r>
            <a:r>
              <a:rPr lang="en-US" sz="2800" dirty="0"/>
              <a:t> </a:t>
            </a:r>
            <a:r>
              <a:rPr lang="en-US" sz="2800" dirty="0" err="1"/>
              <a:t>sản</a:t>
            </a:r>
            <a:r>
              <a:rPr lang="en-US" sz="2800" dirty="0"/>
              <a:t> </a:t>
            </a:r>
            <a:r>
              <a:rPr lang="en-US" sz="2800" dirty="0" err="1"/>
              <a:t>phẩm</a:t>
            </a:r>
            <a:r>
              <a:rPr lang="en-US" sz="2800" dirty="0"/>
              <a:t>, </a:t>
            </a:r>
            <a:r>
              <a:rPr lang="en-US" sz="2800" dirty="0" err="1"/>
              <a:t>về</a:t>
            </a:r>
            <a:r>
              <a:rPr lang="en-US" sz="2800" dirty="0"/>
              <a:t> </a:t>
            </a:r>
            <a:r>
              <a:rPr lang="en-US" sz="2800" dirty="0" err="1"/>
              <a:t>thông</a:t>
            </a:r>
            <a:r>
              <a:rPr lang="en-US" sz="2800" dirty="0"/>
              <a:t> </a:t>
            </a:r>
            <a:r>
              <a:rPr lang="en-US" sz="2800" dirty="0" err="1"/>
              <a:t>số</a:t>
            </a:r>
            <a:r>
              <a:rPr lang="en-US" sz="2800" dirty="0"/>
              <a:t>, </a:t>
            </a:r>
            <a:r>
              <a:rPr lang="en-US" sz="2800" dirty="0" err="1"/>
              <a:t>giá</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26081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err="1"/>
              <a:t>Đối</a:t>
            </a:r>
            <a:r>
              <a:rPr lang="en-US" sz="2800" dirty="0"/>
              <a:t> </a:t>
            </a:r>
            <a:r>
              <a:rPr lang="en-US" sz="2800" dirty="0" err="1"/>
              <a:t>với</a:t>
            </a:r>
            <a:r>
              <a:rPr lang="en-US" sz="2800" dirty="0"/>
              <a:t> </a:t>
            </a:r>
            <a:r>
              <a:rPr lang="en-US" sz="2800" dirty="0" err="1"/>
              <a:t>nhà</a:t>
            </a:r>
            <a:r>
              <a:rPr lang="en-US" sz="2800" dirty="0"/>
              <a:t> </a:t>
            </a:r>
            <a:r>
              <a:rPr lang="en-US" sz="2800" dirty="0" err="1"/>
              <a:t>máy</a:t>
            </a:r>
            <a:r>
              <a:rPr lang="en-US" sz="2800" dirty="0"/>
              <a:t>:</a:t>
            </a:r>
          </a:p>
          <a:p>
            <a:pPr marL="0" indent="0">
              <a:buNone/>
            </a:pPr>
            <a:r>
              <a:rPr lang="en-US" sz="2800" dirty="0"/>
              <a:t>-  </a:t>
            </a:r>
            <a:r>
              <a:rPr lang="en-US" sz="2800" dirty="0" err="1"/>
              <a:t>Thuyết</a:t>
            </a:r>
            <a:r>
              <a:rPr lang="en-US" sz="2800" dirty="0"/>
              <a:t> </a:t>
            </a:r>
            <a:r>
              <a:rPr lang="en-US" sz="2800" dirty="0" err="1"/>
              <a:t>phục</a:t>
            </a:r>
            <a:r>
              <a:rPr lang="en-US" sz="2800" dirty="0"/>
              <a:t> </a:t>
            </a:r>
            <a:r>
              <a:rPr lang="en-US" sz="2800" dirty="0" err="1"/>
              <a:t>khách</a:t>
            </a:r>
            <a:r>
              <a:rPr lang="en-US" sz="2800" dirty="0"/>
              <a:t> </a:t>
            </a:r>
            <a:r>
              <a:rPr lang="en-US" sz="2800" dirty="0" err="1"/>
              <a:t>hàng</a:t>
            </a:r>
            <a:r>
              <a:rPr lang="en-US" sz="2800" dirty="0"/>
              <a:t> </a:t>
            </a:r>
            <a:r>
              <a:rPr lang="en-US" sz="2800" dirty="0" err="1"/>
              <a:t>lựa</a:t>
            </a:r>
            <a:r>
              <a:rPr lang="en-US" sz="2800" dirty="0"/>
              <a:t> </a:t>
            </a:r>
            <a:r>
              <a:rPr lang="en-US" sz="2800" dirty="0" err="1"/>
              <a:t>chọn</a:t>
            </a:r>
            <a:r>
              <a:rPr lang="en-US" sz="2800" dirty="0"/>
              <a:t> </a:t>
            </a:r>
            <a:r>
              <a:rPr lang="en-US" sz="2800" dirty="0" err="1"/>
              <a:t>nhà</a:t>
            </a:r>
            <a:r>
              <a:rPr lang="en-US" sz="2800" dirty="0"/>
              <a:t> </a:t>
            </a:r>
            <a:r>
              <a:rPr lang="en-US" sz="2800" dirty="0" err="1"/>
              <a:t>máy</a:t>
            </a:r>
            <a:r>
              <a:rPr lang="en-US" sz="2800" dirty="0"/>
              <a:t> </a:t>
            </a:r>
            <a:r>
              <a:rPr lang="en-US" sz="2800" dirty="0" err="1"/>
              <a:t>để</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endParaRPr lang="en-US" sz="2800" dirty="0"/>
          </a:p>
          <a:p>
            <a:pPr marL="0" indent="0">
              <a:buNone/>
            </a:pPr>
            <a:r>
              <a:rPr lang="en-US" sz="2800" dirty="0"/>
              <a:t>-  </a:t>
            </a:r>
            <a:r>
              <a:rPr lang="en-US" sz="2800" dirty="0" err="1"/>
              <a:t>Dựa</a:t>
            </a:r>
            <a:r>
              <a:rPr lang="en-US" sz="2800" dirty="0"/>
              <a:t> </a:t>
            </a:r>
            <a:r>
              <a:rPr lang="en-US" sz="2800" dirty="0" err="1"/>
              <a:t>vào</a:t>
            </a:r>
            <a:r>
              <a:rPr lang="en-US" sz="2800" dirty="0"/>
              <a:t> </a:t>
            </a:r>
            <a:r>
              <a:rPr lang="en-US" sz="2800" dirty="0" err="1"/>
              <a:t>mẫu</a:t>
            </a:r>
            <a:r>
              <a:rPr lang="en-US" sz="2800" dirty="0"/>
              <a:t> </a:t>
            </a:r>
            <a:r>
              <a:rPr lang="en-US" sz="2800" dirty="0" err="1"/>
              <a:t>để</a:t>
            </a:r>
            <a:r>
              <a:rPr lang="en-US" sz="2800" dirty="0"/>
              <a:t> </a:t>
            </a:r>
            <a:r>
              <a:rPr lang="en-US" sz="2800" dirty="0" err="1"/>
              <a:t>có</a:t>
            </a:r>
            <a:r>
              <a:rPr lang="en-US" sz="2800" dirty="0"/>
              <a:t> </a:t>
            </a:r>
            <a:r>
              <a:rPr lang="en-US" sz="2800" dirty="0" err="1"/>
              <a:t>quy</a:t>
            </a:r>
            <a:r>
              <a:rPr lang="en-US" sz="2800" dirty="0"/>
              <a:t> </a:t>
            </a:r>
            <a:r>
              <a:rPr lang="en-US" sz="2800" dirty="0" err="1"/>
              <a:t>trình</a:t>
            </a:r>
            <a:r>
              <a:rPr lang="en-US" sz="2800" dirty="0"/>
              <a:t> may </a:t>
            </a:r>
            <a:r>
              <a:rPr lang="en-US" sz="2800" dirty="0" err="1"/>
              <a:t>sản</a:t>
            </a:r>
            <a:r>
              <a:rPr lang="en-US" sz="2800" dirty="0"/>
              <a:t> </a:t>
            </a:r>
            <a:r>
              <a:rPr lang="en-US" sz="2800" dirty="0" err="1"/>
              <a:t>phẩm</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định</a:t>
            </a:r>
            <a:r>
              <a:rPr lang="en-US" sz="2800" dirty="0"/>
              <a:t> </a:t>
            </a:r>
            <a:r>
              <a:rPr lang="en-US" sz="2800" dirty="0" err="1"/>
              <a:t>mức</a:t>
            </a:r>
            <a:r>
              <a:rPr lang="en-US" sz="2800" dirty="0"/>
              <a:t> </a:t>
            </a:r>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r>
              <a:rPr lang="en-US" sz="2800" dirty="0"/>
              <a:t> </a:t>
            </a:r>
            <a:r>
              <a:rPr lang="en-US" sz="2800" dirty="0" err="1"/>
              <a:t>sản</a:t>
            </a:r>
            <a:r>
              <a:rPr lang="en-US" sz="2800" dirty="0"/>
              <a:t> </a:t>
            </a:r>
            <a:r>
              <a:rPr lang="en-US" sz="2800" dirty="0" err="1"/>
              <a:t>phẩm</a:t>
            </a:r>
            <a:r>
              <a:rPr lang="en-US" sz="2800" dirty="0"/>
              <a:t>, </a:t>
            </a:r>
            <a:r>
              <a:rPr lang="en-US" sz="2800" dirty="0" err="1"/>
              <a:t>mức</a:t>
            </a:r>
            <a:r>
              <a:rPr lang="en-US" sz="2800" dirty="0"/>
              <a:t> </a:t>
            </a:r>
            <a:r>
              <a:rPr lang="en-US" sz="2800" dirty="0" err="1"/>
              <a:t>độ</a:t>
            </a:r>
            <a:r>
              <a:rPr lang="en-US" sz="2800" dirty="0"/>
              <a:t> </a:t>
            </a:r>
            <a:r>
              <a:rPr lang="en-US" sz="2800" dirty="0" err="1"/>
              <a:t>khó</a:t>
            </a:r>
            <a:r>
              <a:rPr lang="en-US" sz="2800" dirty="0"/>
              <a:t> </a:t>
            </a:r>
            <a:r>
              <a:rPr lang="en-US" sz="2800" dirty="0" err="1"/>
              <a:t>dễ</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năng</a:t>
            </a:r>
            <a:r>
              <a:rPr lang="en-US" sz="2800" dirty="0"/>
              <a:t> </a:t>
            </a:r>
            <a:r>
              <a:rPr lang="en-US" sz="2800" dirty="0" err="1"/>
              <a:t>xuất</a:t>
            </a:r>
            <a:r>
              <a:rPr lang="en-US" sz="2800" dirty="0"/>
              <a:t> </a:t>
            </a:r>
            <a:r>
              <a:rPr lang="en-US" sz="2800" dirty="0" err="1"/>
              <a:t>và</a:t>
            </a:r>
            <a:r>
              <a:rPr lang="en-US" sz="2800" dirty="0"/>
              <a:t> </a:t>
            </a:r>
            <a:r>
              <a:rPr lang="en-US" sz="2800" dirty="0" err="1"/>
              <a:t>giá</a:t>
            </a:r>
            <a:r>
              <a:rPr lang="en-US" sz="2800" dirty="0"/>
              <a:t> </a:t>
            </a:r>
            <a:r>
              <a:rPr lang="en-US" sz="2800" dirty="0" err="1"/>
              <a:t>gia</a:t>
            </a:r>
            <a:r>
              <a:rPr lang="en-US" sz="2800" dirty="0"/>
              <a:t> </a:t>
            </a:r>
            <a:r>
              <a:rPr lang="en-US" sz="2800" dirty="0" err="1"/>
              <a:t>công</a:t>
            </a:r>
            <a:r>
              <a:rPr lang="en-US" sz="2800" dirty="0"/>
              <a:t> </a:t>
            </a:r>
            <a:r>
              <a:rPr lang="en-US" sz="2800" dirty="0" err="1"/>
              <a:t>trước</a:t>
            </a:r>
            <a:r>
              <a:rPr lang="en-US" sz="2800" dirty="0"/>
              <a:t> </a:t>
            </a:r>
            <a:r>
              <a:rPr lang="en-US" sz="2800" dirty="0" err="1"/>
              <a:t>khi</a:t>
            </a:r>
            <a:r>
              <a:rPr lang="en-US" sz="2800" dirty="0"/>
              <a:t> </a:t>
            </a:r>
            <a:r>
              <a:rPr lang="en-US" sz="2800" dirty="0" err="1"/>
              <a:t>kí</a:t>
            </a:r>
            <a:r>
              <a:rPr lang="en-US" sz="2800" dirty="0"/>
              <a:t> </a:t>
            </a:r>
            <a:r>
              <a:rPr lang="en-US" sz="2800" dirty="0" err="1"/>
              <a:t>hợp</a:t>
            </a:r>
            <a:r>
              <a:rPr lang="en-US" sz="2800" dirty="0"/>
              <a:t> </a:t>
            </a:r>
            <a:r>
              <a:rPr lang="en-US" sz="2800" dirty="0" err="1"/>
              <a:t>đồng</a:t>
            </a:r>
            <a:endParaRPr lang="en-US" sz="2800" dirty="0"/>
          </a:p>
          <a:p>
            <a:pPr marL="0" indent="0">
              <a:buNone/>
            </a:pPr>
            <a:r>
              <a:rPr lang="en-US" sz="2800" dirty="0"/>
              <a:t>-  </a:t>
            </a:r>
            <a:r>
              <a:rPr lang="en-US" sz="2800" dirty="0" err="1"/>
              <a:t>Tính</a:t>
            </a:r>
            <a:r>
              <a:rPr lang="en-US" sz="2800" dirty="0"/>
              <a:t> </a:t>
            </a:r>
            <a:r>
              <a:rPr lang="en-US" sz="2800" dirty="0" err="1"/>
              <a:t>toán</a:t>
            </a:r>
            <a:r>
              <a:rPr lang="en-US" sz="2800" dirty="0"/>
              <a:t> </a:t>
            </a:r>
            <a:r>
              <a:rPr lang="en-US" sz="2800" dirty="0" err="1"/>
              <a:t>định</a:t>
            </a:r>
            <a:r>
              <a:rPr lang="en-US" sz="2800" dirty="0"/>
              <a:t> </a:t>
            </a:r>
            <a:r>
              <a:rPr lang="en-US" sz="2800" dirty="0" err="1"/>
              <a:t>mức</a:t>
            </a:r>
            <a:r>
              <a:rPr lang="en-US" sz="2800" dirty="0"/>
              <a:t> </a:t>
            </a:r>
            <a:r>
              <a:rPr lang="en-US" sz="2800" dirty="0" err="1"/>
              <a:t>sử</a:t>
            </a:r>
            <a:r>
              <a:rPr lang="en-US" sz="2800" dirty="0"/>
              <a:t> </a:t>
            </a:r>
            <a:r>
              <a:rPr lang="en-US" sz="2800" dirty="0" err="1"/>
              <a:t>dụng</a:t>
            </a:r>
            <a:r>
              <a:rPr lang="en-US" sz="2800" dirty="0"/>
              <a:t> </a:t>
            </a:r>
            <a:r>
              <a:rPr lang="en-US" sz="2800" dirty="0" err="1"/>
              <a:t>nguyên</a:t>
            </a:r>
            <a:r>
              <a:rPr lang="en-US" sz="2800" dirty="0"/>
              <a:t> </a:t>
            </a:r>
            <a:r>
              <a:rPr lang="en-US" sz="2800" dirty="0" err="1"/>
              <a:t>phụ</a:t>
            </a:r>
            <a:r>
              <a:rPr lang="en-US" sz="2800" dirty="0"/>
              <a:t> </a:t>
            </a:r>
            <a:r>
              <a:rPr lang="en-US" sz="2800" dirty="0" err="1"/>
              <a:t>liệu</a:t>
            </a:r>
            <a:endParaRPr lang="en-US" sz="2800" dirty="0"/>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6.1 </a:t>
            </a:r>
            <a:r>
              <a:rPr lang="en-US" sz="3200" dirty="0" err="1" smtClean="0"/>
              <a:t>Nội</a:t>
            </a:r>
            <a:r>
              <a:rPr lang="en-US" sz="3200" dirty="0" smtClean="0"/>
              <a:t> dung, </a:t>
            </a:r>
            <a:r>
              <a:rPr lang="en-US" sz="3200" dirty="0" err="1" smtClean="0"/>
              <a:t>yêu</a:t>
            </a:r>
            <a:r>
              <a:rPr lang="en-US" sz="3200" dirty="0" smtClean="0"/>
              <a:t> </a:t>
            </a:r>
            <a:r>
              <a:rPr lang="en-US" sz="3200" dirty="0" err="1" smtClean="0"/>
              <a:t>cầu</a:t>
            </a:r>
            <a:r>
              <a:rPr lang="en-US" sz="3200" dirty="0" smtClean="0"/>
              <a:t>, ý </a:t>
            </a:r>
            <a:r>
              <a:rPr lang="en-US" sz="3200" dirty="0" err="1" smtClean="0"/>
              <a:t>nghĩa</a:t>
            </a:r>
            <a:r>
              <a:rPr lang="en-US" sz="3200" dirty="0" smtClean="0"/>
              <a:t> </a:t>
            </a:r>
            <a:r>
              <a:rPr lang="en-US" sz="3200" dirty="0" err="1" smtClean="0"/>
              <a:t>của</a:t>
            </a:r>
            <a:r>
              <a:rPr lang="en-US" sz="3200" dirty="0" smtClean="0"/>
              <a:t> </a:t>
            </a:r>
            <a:r>
              <a:rPr lang="en-US" sz="3200" dirty="0" err="1" smtClean="0"/>
              <a:t>công</a:t>
            </a:r>
            <a:r>
              <a:rPr lang="en-US" sz="3200" dirty="0" smtClean="0"/>
              <a:t> </a:t>
            </a:r>
            <a:r>
              <a:rPr lang="en-US" sz="3200" dirty="0" err="1" smtClean="0"/>
              <a:t>tác</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533174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6. 2.1. </a:t>
            </a:r>
            <a:r>
              <a:rPr lang="en-US" sz="2800" dirty="0" err="1"/>
              <a:t>Giới</a:t>
            </a:r>
            <a:r>
              <a:rPr lang="en-US" sz="2800" dirty="0"/>
              <a:t> </a:t>
            </a:r>
            <a:r>
              <a:rPr lang="en-US" sz="2800" dirty="0" err="1"/>
              <a:t>thiệu</a:t>
            </a:r>
            <a:r>
              <a:rPr lang="en-US" sz="2800" dirty="0"/>
              <a:t> </a:t>
            </a:r>
            <a:r>
              <a:rPr lang="en-US" sz="2800" dirty="0" err="1"/>
              <a:t>các</a:t>
            </a:r>
            <a:r>
              <a:rPr lang="en-US" sz="2800" dirty="0"/>
              <a:t> </a:t>
            </a:r>
            <a:r>
              <a:rPr lang="en-US" sz="2800" dirty="0" err="1"/>
              <a:t>giai</a:t>
            </a:r>
            <a:r>
              <a:rPr lang="en-US" sz="2800" dirty="0"/>
              <a:t> </a:t>
            </a:r>
            <a:r>
              <a:rPr lang="en-US" sz="2800" dirty="0" err="1"/>
              <a:t>đoạn</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p>
          <a:p>
            <a:r>
              <a:rPr lang="en-US" sz="2800" dirty="0" err="1"/>
              <a:t>Tùy</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a:t>
            </a:r>
            <a:r>
              <a:rPr lang="en-US" sz="2800" dirty="0" err="1"/>
              <a:t>sản</a:t>
            </a:r>
            <a:r>
              <a:rPr lang="en-US" sz="2800" dirty="0"/>
              <a:t> </a:t>
            </a:r>
            <a:r>
              <a:rPr lang="en-US" sz="2800" dirty="0" err="1"/>
              <a:t>xuất</a:t>
            </a:r>
            <a:r>
              <a:rPr lang="en-US" sz="2800" dirty="0"/>
              <a:t> </a:t>
            </a:r>
            <a:r>
              <a:rPr lang="en-US" sz="2800" dirty="0" err="1"/>
              <a:t>đơn</a:t>
            </a:r>
            <a:r>
              <a:rPr lang="en-US" sz="2800" dirty="0"/>
              <a:t> </a:t>
            </a:r>
            <a:r>
              <a:rPr lang="en-US" sz="2800" dirty="0" err="1"/>
              <a:t>hàng</a:t>
            </a:r>
            <a:r>
              <a:rPr lang="en-US" sz="2800" dirty="0"/>
              <a:t> </a:t>
            </a:r>
            <a:r>
              <a:rPr lang="en-US" sz="2800" dirty="0" err="1"/>
              <a:t>mà</a:t>
            </a:r>
            <a:r>
              <a:rPr lang="en-US" sz="2800" dirty="0"/>
              <a:t> </a:t>
            </a:r>
            <a:r>
              <a:rPr lang="en-US" sz="2800" dirty="0" err="1"/>
              <a:t>khách</a:t>
            </a:r>
            <a:r>
              <a:rPr lang="en-US" sz="2800" dirty="0"/>
              <a:t> </a:t>
            </a:r>
            <a:r>
              <a:rPr lang="en-US" sz="2800" dirty="0" err="1"/>
              <a:t>hàng</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cụ</a:t>
            </a:r>
            <a:r>
              <a:rPr lang="en-US" sz="2800" dirty="0"/>
              <a:t> </a:t>
            </a:r>
            <a:r>
              <a:rPr lang="en-US" sz="2800" dirty="0" err="1"/>
              <a:t>thể</a:t>
            </a:r>
            <a:r>
              <a:rPr lang="en-US" sz="2800" dirty="0"/>
              <a:t> </a:t>
            </a:r>
            <a:r>
              <a:rPr lang="en-US" sz="2800" dirty="0" err="1"/>
              <a:t>khác</a:t>
            </a:r>
            <a:r>
              <a:rPr lang="en-US" sz="2800" dirty="0"/>
              <a:t> </a:t>
            </a:r>
            <a:r>
              <a:rPr lang="en-US" sz="2800" dirty="0" err="1"/>
              <a:t>nhau</a:t>
            </a:r>
            <a:r>
              <a:rPr lang="en-US" sz="2800" dirty="0"/>
              <a:t>. </a:t>
            </a:r>
            <a:r>
              <a:rPr lang="en-US" sz="2800" dirty="0" err="1"/>
              <a:t>Tuy</a:t>
            </a:r>
            <a:r>
              <a:rPr lang="en-US" sz="2800" dirty="0"/>
              <a:t> </a:t>
            </a:r>
            <a:r>
              <a:rPr lang="en-US" sz="2800" dirty="0" err="1"/>
              <a:t>nhiên</a:t>
            </a:r>
            <a:r>
              <a:rPr lang="en-US" sz="2800" dirty="0"/>
              <a:t> </a:t>
            </a:r>
            <a:r>
              <a:rPr lang="en-US" sz="2800" dirty="0" err="1"/>
              <a:t>chúng</a:t>
            </a:r>
            <a:r>
              <a:rPr lang="en-US" sz="2800" dirty="0"/>
              <a:t> ta </a:t>
            </a:r>
            <a:r>
              <a:rPr lang="en-US" sz="2800" dirty="0" err="1"/>
              <a:t>có</a:t>
            </a:r>
            <a:r>
              <a:rPr lang="en-US" sz="2800" dirty="0"/>
              <a:t> </a:t>
            </a:r>
            <a:r>
              <a:rPr lang="en-US" sz="2800" dirty="0" err="1"/>
              <a:t>thể</a:t>
            </a:r>
            <a:r>
              <a:rPr lang="en-US" sz="2800" dirty="0"/>
              <a:t> chia </a:t>
            </a:r>
            <a:r>
              <a:rPr lang="en-US" sz="2800" dirty="0" err="1"/>
              <a:t>quá</a:t>
            </a:r>
            <a:r>
              <a:rPr lang="en-US" sz="2800" dirty="0"/>
              <a:t> </a:t>
            </a:r>
            <a:r>
              <a:rPr lang="en-US" sz="2800" dirty="0" err="1"/>
              <a:t>trình</a:t>
            </a:r>
            <a:r>
              <a:rPr lang="en-US" sz="2800" dirty="0"/>
              <a:t> </a:t>
            </a:r>
            <a:r>
              <a:rPr lang="en-US" sz="2800" dirty="0" err="1"/>
              <a:t>này</a:t>
            </a:r>
            <a:r>
              <a:rPr lang="en-US" sz="2800" dirty="0"/>
              <a:t> </a:t>
            </a:r>
            <a:r>
              <a:rPr lang="en-US" sz="2800" dirty="0" err="1"/>
              <a:t>thành</a:t>
            </a:r>
            <a:r>
              <a:rPr lang="en-US" sz="2800" dirty="0"/>
              <a:t> 2 </a:t>
            </a:r>
            <a:r>
              <a:rPr lang="en-US" sz="2800" dirty="0" err="1"/>
              <a:t>giai</a:t>
            </a:r>
            <a:r>
              <a:rPr lang="en-US" sz="2800" dirty="0"/>
              <a:t> </a:t>
            </a:r>
            <a:r>
              <a:rPr lang="en-US" sz="2800" dirty="0" err="1"/>
              <a:t>đoạn</a:t>
            </a:r>
            <a:r>
              <a:rPr lang="en-US" sz="2800" dirty="0"/>
              <a:t> </a:t>
            </a:r>
            <a:r>
              <a:rPr lang="en-US" sz="2800" dirty="0" err="1"/>
              <a:t>chính</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90326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graphicFrame>
        <p:nvGraphicFramePr>
          <p:cNvPr id="6" name="Content Placeholder 5"/>
          <p:cNvGraphicFramePr>
            <a:graphicFrameLocks noGrp="1"/>
          </p:cNvGraphicFramePr>
          <p:nvPr>
            <p:ph idx="1"/>
          </p:nvPr>
        </p:nvGraphicFramePr>
        <p:xfrm>
          <a:off x="457200" y="21336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58473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6.2.2 </a:t>
            </a:r>
            <a:r>
              <a:rPr lang="en-US" sz="2800" dirty="0" err="1" smtClean="0"/>
              <a:t>Khái</a:t>
            </a:r>
            <a:r>
              <a:rPr lang="en-US" sz="2800" dirty="0" smtClean="0"/>
              <a:t> </a:t>
            </a:r>
            <a:r>
              <a:rPr lang="en-US" sz="2800" dirty="0" err="1" smtClean="0"/>
              <a:t>niệm</a:t>
            </a:r>
            <a:r>
              <a:rPr lang="en-US" sz="2800" dirty="0" smtClean="0"/>
              <a:t> </a:t>
            </a:r>
            <a:r>
              <a:rPr lang="en-US" sz="2800" dirty="0" err="1" smtClean="0"/>
              <a:t>về</a:t>
            </a:r>
            <a:r>
              <a:rPr lang="en-US" sz="2800" dirty="0" smtClean="0"/>
              <a:t> </a:t>
            </a:r>
            <a:r>
              <a:rPr lang="en-US" sz="2800" dirty="0" err="1" smtClean="0"/>
              <a:t>các</a:t>
            </a:r>
            <a:r>
              <a:rPr lang="en-US" sz="2800" dirty="0" smtClean="0"/>
              <a:t> </a:t>
            </a:r>
            <a:r>
              <a:rPr lang="en-US" sz="2800" dirty="0" err="1" smtClean="0"/>
              <a:t>loại</a:t>
            </a:r>
            <a:r>
              <a:rPr lang="en-US" sz="2800" dirty="0" smtClean="0"/>
              <a:t> </a:t>
            </a:r>
            <a:r>
              <a:rPr lang="en-US" sz="2800" dirty="0" err="1" smtClean="0"/>
              <a:t>mẫu</a:t>
            </a:r>
            <a:endParaRPr lang="en-US" sz="2800" dirty="0" smtClean="0"/>
          </a:p>
          <a:p>
            <a:pPr marL="0" indent="0">
              <a:buNone/>
            </a:pPr>
            <a:r>
              <a:rPr lang="en-US" sz="2800" dirty="0" err="1"/>
              <a:t>Mẫu</a:t>
            </a:r>
            <a:r>
              <a:rPr lang="en-US" sz="2800" dirty="0"/>
              <a:t> </a:t>
            </a:r>
            <a:r>
              <a:rPr lang="en-US" sz="2800" dirty="0" err="1"/>
              <a:t>là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diện</a:t>
            </a:r>
            <a:r>
              <a:rPr lang="en-US" sz="2800" dirty="0"/>
              <a:t> </a:t>
            </a:r>
            <a:r>
              <a:rPr lang="en-US" sz="2800" dirty="0" err="1"/>
              <a:t>cho</a:t>
            </a:r>
            <a:r>
              <a:rPr lang="en-US" sz="2800" dirty="0"/>
              <a:t> </a:t>
            </a:r>
            <a:r>
              <a:rPr lang="en-US" sz="2800" dirty="0" err="1"/>
              <a:t>mặt</a:t>
            </a:r>
            <a:r>
              <a:rPr lang="en-US" sz="2800" dirty="0"/>
              <a:t> </a:t>
            </a:r>
            <a:r>
              <a:rPr lang="en-US" sz="2800" dirty="0" err="1"/>
              <a:t>hàng</a:t>
            </a:r>
            <a:r>
              <a:rPr lang="en-US" sz="2800" dirty="0"/>
              <a:t> </a:t>
            </a:r>
            <a:r>
              <a:rPr lang="en-US" sz="2800" dirty="0" err="1"/>
              <a:t>cần</a:t>
            </a:r>
            <a:r>
              <a:rPr lang="en-US" sz="2800" dirty="0"/>
              <a:t> </a:t>
            </a:r>
            <a:r>
              <a:rPr lang="en-US" sz="2800" dirty="0" err="1"/>
              <a:t>sản</a:t>
            </a:r>
            <a:r>
              <a:rPr lang="en-US" sz="2800" dirty="0"/>
              <a:t> </a:t>
            </a:r>
            <a:r>
              <a:rPr lang="en-US" sz="2800" dirty="0" err="1"/>
              <a:t>xuất</a:t>
            </a:r>
            <a:r>
              <a:rPr lang="en-US" sz="2800" dirty="0"/>
              <a:t>. </a:t>
            </a:r>
            <a:r>
              <a:rPr lang="en-US" sz="2800" dirty="0" err="1"/>
              <a:t>Chất</a:t>
            </a:r>
            <a:r>
              <a:rPr lang="en-US" sz="2800" dirty="0"/>
              <a:t> </a:t>
            </a:r>
            <a:r>
              <a:rPr lang="en-US" sz="2800" dirty="0" err="1"/>
              <a:t>lượng</a:t>
            </a:r>
            <a:r>
              <a:rPr lang="en-US" sz="2800" dirty="0"/>
              <a:t>  </a:t>
            </a:r>
            <a:r>
              <a:rPr lang="en-US" sz="2800" dirty="0" err="1"/>
              <a:t>mẫu</a:t>
            </a:r>
            <a:r>
              <a:rPr lang="en-US" sz="2800" dirty="0"/>
              <a:t> </a:t>
            </a:r>
            <a:r>
              <a:rPr lang="en-US" sz="2800" dirty="0" err="1"/>
              <a:t>và</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mẫu</a:t>
            </a:r>
            <a:r>
              <a:rPr lang="en-US" sz="2800" dirty="0"/>
              <a:t> </a:t>
            </a:r>
            <a:r>
              <a:rPr lang="en-US" sz="2800" dirty="0" err="1"/>
              <a:t>sẽ</a:t>
            </a:r>
            <a:r>
              <a:rPr lang="en-US" sz="2800" dirty="0"/>
              <a:t> </a:t>
            </a:r>
            <a:r>
              <a:rPr lang="en-US" sz="2800" dirty="0" err="1"/>
              <a:t>thể</a:t>
            </a:r>
            <a:r>
              <a:rPr lang="en-US" sz="2800" dirty="0"/>
              <a:t> </a:t>
            </a:r>
            <a:r>
              <a:rPr lang="en-US" sz="2800" dirty="0" err="1"/>
              <a:t>hiện</a:t>
            </a:r>
            <a:r>
              <a:rPr lang="en-US" sz="2800" dirty="0"/>
              <a:t> </a:t>
            </a:r>
            <a:r>
              <a:rPr lang="en-US" sz="2800" dirty="0" err="1"/>
              <a:t>năng</a:t>
            </a:r>
            <a:r>
              <a:rPr lang="en-US" sz="2800" dirty="0"/>
              <a:t> </a:t>
            </a:r>
            <a:r>
              <a:rPr lang="en-US" sz="2800" dirty="0" err="1"/>
              <a:t>lực</a:t>
            </a:r>
            <a:r>
              <a:rPr lang="en-US" sz="2800" dirty="0"/>
              <a:t> </a:t>
            </a:r>
            <a:r>
              <a:rPr lang="en-US" sz="2800" dirty="0" err="1"/>
              <a:t>và</a:t>
            </a:r>
            <a:r>
              <a:rPr lang="en-US" sz="2800" dirty="0"/>
              <a:t> </a:t>
            </a:r>
            <a:r>
              <a:rPr lang="en-US" sz="2800" dirty="0" err="1"/>
              <a:t>cung</a:t>
            </a:r>
            <a:r>
              <a:rPr lang="en-US" sz="2800" dirty="0"/>
              <a:t> </a:t>
            </a:r>
            <a:r>
              <a:rPr lang="en-US" sz="2800" dirty="0" err="1"/>
              <a:t>cách</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Vì</a:t>
            </a:r>
            <a:r>
              <a:rPr lang="en-US" sz="2800" dirty="0"/>
              <a:t> </a:t>
            </a:r>
            <a:r>
              <a:rPr lang="en-US" sz="2800" dirty="0" err="1"/>
              <a:t>vậy</a:t>
            </a:r>
            <a:r>
              <a:rPr lang="en-US" sz="2800" dirty="0"/>
              <a:t> </a:t>
            </a:r>
            <a:r>
              <a:rPr lang="en-US" sz="2800" dirty="0" err="1"/>
              <a:t>bất</a:t>
            </a:r>
            <a:r>
              <a:rPr lang="en-US" sz="2800" dirty="0"/>
              <a:t> </a:t>
            </a:r>
            <a:r>
              <a:rPr lang="en-US" sz="2800" dirty="0" err="1"/>
              <a:t>cứ</a:t>
            </a:r>
            <a:r>
              <a:rPr lang="en-US" sz="2800" dirty="0"/>
              <a:t> </a:t>
            </a:r>
            <a:r>
              <a:rPr lang="en-US" sz="2800" dirty="0" err="1"/>
              <a:t>khách</a:t>
            </a:r>
            <a:r>
              <a:rPr lang="en-US" sz="2800" dirty="0"/>
              <a:t> </a:t>
            </a:r>
            <a:r>
              <a:rPr lang="en-US" sz="2800" dirty="0" err="1"/>
              <a:t>hàng</a:t>
            </a:r>
            <a:r>
              <a:rPr lang="en-US" sz="2800" dirty="0"/>
              <a:t> </a:t>
            </a:r>
            <a:r>
              <a:rPr lang="en-US" sz="2800" dirty="0" err="1"/>
              <a:t>nào</a:t>
            </a:r>
            <a:r>
              <a:rPr lang="en-US" sz="2800" dirty="0"/>
              <a:t> </a:t>
            </a:r>
            <a:r>
              <a:rPr lang="en-US" sz="2800" dirty="0" err="1"/>
              <a:t>trước</a:t>
            </a:r>
            <a:r>
              <a:rPr lang="en-US" sz="2800" dirty="0"/>
              <a:t> </a:t>
            </a:r>
            <a:r>
              <a:rPr lang="en-US" sz="2800" dirty="0" err="1"/>
              <a:t>khi</a:t>
            </a:r>
            <a:r>
              <a:rPr lang="en-US" sz="2800" dirty="0"/>
              <a:t> </a:t>
            </a:r>
            <a:r>
              <a:rPr lang="en-US" sz="2800" dirty="0" err="1"/>
              <a:t>đưa</a:t>
            </a:r>
            <a:r>
              <a:rPr lang="en-US" sz="2800" dirty="0"/>
              <a:t> </a:t>
            </a:r>
            <a:r>
              <a:rPr lang="en-US" sz="2800" dirty="0" err="1"/>
              <a:t>đơn</a:t>
            </a:r>
            <a:r>
              <a:rPr lang="en-US" sz="2800" dirty="0"/>
              <a:t> </a:t>
            </a:r>
            <a:r>
              <a:rPr lang="en-US" sz="2800" dirty="0" err="1"/>
              <a:t>đặt</a:t>
            </a:r>
            <a:r>
              <a:rPr lang="en-US" sz="2800" dirty="0"/>
              <a:t> </a:t>
            </a:r>
            <a:r>
              <a:rPr lang="en-US" sz="2800" dirty="0" err="1"/>
              <a:t>hàng</a:t>
            </a:r>
            <a:r>
              <a:rPr lang="en-US" sz="2800" dirty="0"/>
              <a:t> </a:t>
            </a:r>
            <a:r>
              <a:rPr lang="en-US" sz="2800" dirty="0" err="1"/>
              <a:t>cho</a:t>
            </a:r>
            <a:r>
              <a:rPr lang="en-US" sz="2800" dirty="0"/>
              <a:t> </a:t>
            </a:r>
            <a:r>
              <a:rPr lang="en-US" sz="2800" dirty="0" err="1"/>
              <a:t>nhà</a:t>
            </a:r>
            <a:r>
              <a:rPr lang="en-US" sz="2800" dirty="0"/>
              <a:t> </a:t>
            </a:r>
            <a:r>
              <a:rPr lang="en-US" sz="2800" dirty="0" err="1"/>
              <a:t>máy</a:t>
            </a:r>
            <a:r>
              <a:rPr lang="en-US" sz="2800" dirty="0"/>
              <a:t> </a:t>
            </a:r>
            <a:r>
              <a:rPr lang="en-US" sz="2800" dirty="0" err="1"/>
              <a:t>đều</a:t>
            </a:r>
            <a:r>
              <a:rPr lang="en-US" sz="2800" dirty="0"/>
              <a:t> </a:t>
            </a:r>
            <a:r>
              <a:rPr lang="en-US" sz="2800" dirty="0" err="1"/>
              <a:t>yêu</a:t>
            </a:r>
            <a:r>
              <a:rPr lang="en-US" sz="2800" dirty="0"/>
              <a:t> </a:t>
            </a:r>
            <a:r>
              <a:rPr lang="en-US" sz="2800" dirty="0" err="1"/>
              <a:t>cầu</a:t>
            </a:r>
            <a:r>
              <a:rPr lang="en-US" sz="2800" dirty="0"/>
              <a:t> </a:t>
            </a:r>
            <a:r>
              <a:rPr lang="en-US" sz="2800" dirty="0" err="1"/>
              <a:t>làm</a:t>
            </a:r>
            <a:r>
              <a:rPr lang="en-US" sz="2800" dirty="0"/>
              <a:t> </a:t>
            </a:r>
            <a:r>
              <a:rPr lang="en-US" sz="2800" dirty="0" err="1"/>
              <a:t>mẫu</a:t>
            </a:r>
            <a:r>
              <a:rPr lang="en-US" sz="2800" dirty="0"/>
              <a:t>. </a:t>
            </a:r>
            <a:r>
              <a:rPr lang="en-US" sz="2800" dirty="0" err="1"/>
              <a:t>Tùy</a:t>
            </a:r>
            <a:r>
              <a:rPr lang="en-US" sz="2800" dirty="0"/>
              <a:t> </a:t>
            </a:r>
            <a:r>
              <a:rPr lang="en-US" sz="2800" dirty="0" err="1"/>
              <a:t>theo</a:t>
            </a:r>
            <a:r>
              <a:rPr lang="en-US" sz="2800" dirty="0"/>
              <a:t> </a:t>
            </a:r>
            <a:r>
              <a:rPr lang="en-US" sz="2800" dirty="0" err="1"/>
              <a:t>mỗi</a:t>
            </a:r>
            <a:r>
              <a:rPr lang="en-US" sz="2800" dirty="0"/>
              <a:t> </a:t>
            </a:r>
            <a:r>
              <a:rPr lang="en-US" sz="2800" dirty="0" err="1"/>
              <a:t>công</a:t>
            </a:r>
            <a:r>
              <a:rPr lang="en-US" sz="2800" dirty="0"/>
              <a:t> </a:t>
            </a:r>
            <a:r>
              <a:rPr lang="en-US" sz="2800" dirty="0" err="1"/>
              <a:t>ty</a:t>
            </a:r>
            <a:r>
              <a:rPr lang="en-US" sz="2800" dirty="0"/>
              <a:t> </a:t>
            </a:r>
            <a:r>
              <a:rPr lang="en-US" sz="2800" dirty="0" err="1"/>
              <a:t>mà</a:t>
            </a:r>
            <a:r>
              <a:rPr lang="en-US" sz="2800" dirty="0"/>
              <a:t> </a:t>
            </a:r>
            <a:r>
              <a:rPr lang="en-US" sz="2800" dirty="0" err="1"/>
              <a:t>có</a:t>
            </a:r>
            <a:r>
              <a:rPr lang="en-US" sz="2800" dirty="0"/>
              <a:t> </a:t>
            </a:r>
            <a:r>
              <a:rPr lang="en-US" sz="2800" dirty="0" err="1"/>
              <a:t>yêu</a:t>
            </a:r>
            <a:r>
              <a:rPr lang="en-US" sz="2800" dirty="0"/>
              <a:t> </a:t>
            </a:r>
            <a:r>
              <a:rPr lang="en-US" sz="2800" dirty="0" err="1"/>
              <a:t>cầu</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khác</a:t>
            </a:r>
            <a:r>
              <a:rPr lang="en-US" sz="2800" dirty="0"/>
              <a:t> </a:t>
            </a:r>
            <a:r>
              <a:rPr lang="en-US" sz="2800" dirty="0" err="1"/>
              <a:t>nhau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12117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err="1"/>
              <a:t>Dưới</a:t>
            </a:r>
            <a:r>
              <a:rPr lang="en-US" sz="2800" dirty="0"/>
              <a:t> </a:t>
            </a:r>
            <a:r>
              <a:rPr lang="en-US" sz="2800" dirty="0" err="1"/>
              <a:t>đây</a:t>
            </a:r>
            <a:r>
              <a:rPr lang="en-US" sz="2800" dirty="0"/>
              <a:t> </a:t>
            </a:r>
            <a:r>
              <a:rPr lang="en-US" sz="2800" dirty="0" err="1"/>
              <a:t>là</a:t>
            </a:r>
            <a:r>
              <a:rPr lang="en-US" sz="2800" dirty="0"/>
              <a:t> </a:t>
            </a:r>
            <a:r>
              <a:rPr lang="en-US" sz="2800" dirty="0" err="1"/>
              <a:t>một</a:t>
            </a:r>
            <a:r>
              <a:rPr lang="en-US" sz="2800" dirty="0"/>
              <a:t> </a:t>
            </a:r>
            <a:r>
              <a:rPr lang="en-US" sz="2800" dirty="0" err="1"/>
              <a:t>số</a:t>
            </a:r>
            <a:r>
              <a:rPr lang="en-US" sz="2800" dirty="0"/>
              <a:t> </a:t>
            </a:r>
            <a:r>
              <a:rPr lang="en-US" sz="2800" dirty="0" err="1"/>
              <a:t>mẫu</a:t>
            </a:r>
            <a:r>
              <a:rPr lang="en-US" sz="2800" dirty="0"/>
              <a:t> </a:t>
            </a:r>
            <a:r>
              <a:rPr lang="en-US" sz="2800" dirty="0" err="1"/>
              <a:t>thường</a:t>
            </a:r>
            <a:r>
              <a:rPr lang="en-US" sz="2800" dirty="0"/>
              <a:t> </a:t>
            </a:r>
            <a:r>
              <a:rPr lang="en-US" sz="2800" dirty="0" err="1"/>
              <a:t>được</a:t>
            </a:r>
            <a:r>
              <a:rPr lang="en-US" sz="2800" dirty="0"/>
              <a:t> </a:t>
            </a:r>
            <a:r>
              <a:rPr lang="en-US" sz="2800" dirty="0" err="1"/>
              <a:t>sử</a:t>
            </a:r>
            <a:r>
              <a:rPr lang="en-US" sz="2800" dirty="0"/>
              <a:t> </a:t>
            </a:r>
            <a:r>
              <a:rPr lang="en-US" sz="2800" dirty="0" err="1"/>
              <a:t>dụng</a:t>
            </a:r>
            <a:r>
              <a:rPr lang="en-US" sz="2800" dirty="0"/>
              <a:t> </a:t>
            </a:r>
            <a:r>
              <a:rPr lang="en-US" sz="2800" dirty="0" err="1"/>
              <a:t>trong</a:t>
            </a:r>
            <a:r>
              <a:rPr lang="en-US" sz="2800" dirty="0"/>
              <a:t> </a:t>
            </a:r>
            <a:r>
              <a:rPr lang="en-US" sz="2800" dirty="0" err="1"/>
              <a:t>ngành</a:t>
            </a:r>
            <a:r>
              <a:rPr lang="en-US" sz="2800" dirty="0"/>
              <a:t> may:</a:t>
            </a:r>
          </a:p>
          <a:p>
            <a:pPr marL="0" indent="0">
              <a:buNone/>
            </a:pPr>
            <a:r>
              <a:rPr lang="en-US" sz="2800" dirty="0" smtClean="0"/>
              <a:t> </a:t>
            </a:r>
            <a:r>
              <a:rPr lang="en-US" sz="2800" dirty="0"/>
              <a:t>a. </a:t>
            </a:r>
            <a:r>
              <a:rPr lang="en-US" sz="2800" dirty="0" err="1"/>
              <a:t>Mẫu</a:t>
            </a:r>
            <a:r>
              <a:rPr lang="en-US" sz="2800" dirty="0"/>
              <a:t> </a:t>
            </a:r>
            <a:r>
              <a:rPr lang="en-US" sz="2800" dirty="0" err="1"/>
              <a:t>gốc</a:t>
            </a:r>
            <a:r>
              <a:rPr lang="en-US" sz="2800" dirty="0"/>
              <a:t> ( Original </a:t>
            </a:r>
            <a:r>
              <a:rPr lang="en-US" sz="2800" dirty="0" smtClean="0"/>
              <a:t>sample):</a:t>
            </a:r>
          </a:p>
          <a:p>
            <a:pPr marL="0" indent="0">
              <a:buNone/>
            </a:pPr>
            <a:r>
              <a:rPr lang="en-US" sz="2800" dirty="0" err="1" smtClean="0"/>
              <a:t>Là</a:t>
            </a:r>
            <a:r>
              <a:rPr lang="en-US" sz="2800" dirty="0" smtClean="0"/>
              <a:t> </a:t>
            </a:r>
            <a:r>
              <a:rPr lang="en-US" sz="2800" dirty="0" err="1"/>
              <a:t>mẫu</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đến</a:t>
            </a:r>
            <a:r>
              <a:rPr lang="en-US" sz="2800" dirty="0"/>
              <a:t> </a:t>
            </a:r>
            <a:r>
              <a:rPr lang="en-US" sz="2800" dirty="0" err="1"/>
              <a:t>để</a:t>
            </a:r>
            <a:r>
              <a:rPr lang="en-US" sz="2800" dirty="0"/>
              <a:t> </a:t>
            </a:r>
            <a:r>
              <a:rPr lang="en-US" sz="2800" dirty="0" err="1"/>
              <a:t>đặt</a:t>
            </a:r>
            <a:r>
              <a:rPr lang="en-US" sz="2800" dirty="0"/>
              <a:t> </a:t>
            </a:r>
            <a:r>
              <a:rPr lang="en-US" sz="2800" dirty="0" err="1"/>
              <a:t>doanh</a:t>
            </a:r>
            <a:r>
              <a:rPr lang="en-US" sz="2800" dirty="0"/>
              <a:t> </a:t>
            </a:r>
            <a:r>
              <a:rPr lang="en-US" sz="2800" dirty="0" err="1"/>
              <a:t>nghiệp</a:t>
            </a:r>
            <a:r>
              <a:rPr lang="en-US" sz="2800" dirty="0"/>
              <a:t> </a:t>
            </a:r>
            <a:r>
              <a:rPr lang="en-US" sz="2800" dirty="0" err="1"/>
              <a:t>sản</a:t>
            </a:r>
            <a:r>
              <a:rPr lang="en-US" sz="2800" dirty="0"/>
              <a:t> </a:t>
            </a:r>
            <a:r>
              <a:rPr lang="en-US" sz="2800" dirty="0" err="1"/>
              <a:t>xuất</a:t>
            </a:r>
            <a:r>
              <a:rPr lang="en-US" sz="2800" dirty="0"/>
              <a:t>, </a:t>
            </a:r>
            <a:r>
              <a:rPr lang="en-US" sz="2800" dirty="0" err="1"/>
              <a:t>là</a:t>
            </a:r>
            <a:r>
              <a:rPr lang="en-US" sz="2800" dirty="0"/>
              <a:t> </a:t>
            </a:r>
            <a:r>
              <a:rPr lang="en-US" sz="2800" dirty="0" err="1"/>
              <a:t>căn</a:t>
            </a:r>
            <a:r>
              <a:rPr lang="en-US" sz="2800" dirty="0"/>
              <a:t> </a:t>
            </a:r>
            <a:r>
              <a:rPr lang="en-US" sz="2800" dirty="0" err="1"/>
              <a:t>cứ</a:t>
            </a:r>
            <a:r>
              <a:rPr lang="en-US" sz="2800" dirty="0"/>
              <a:t> </a:t>
            </a:r>
            <a:r>
              <a:rPr lang="en-US" sz="2800" dirty="0" err="1"/>
              <a:t>để</a:t>
            </a:r>
            <a:r>
              <a:rPr lang="en-US" sz="2800" dirty="0"/>
              <a:t> so </a:t>
            </a:r>
            <a:r>
              <a:rPr lang="en-US" sz="2800" dirty="0" err="1"/>
              <a:t>sánh</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các</a:t>
            </a:r>
            <a:r>
              <a:rPr lang="en-US" sz="2800" dirty="0"/>
              <a:t> </a:t>
            </a:r>
            <a:r>
              <a:rPr lang="en-US" sz="2800" dirty="0" err="1"/>
              <a:t>mẫu</a:t>
            </a:r>
            <a:r>
              <a:rPr lang="en-US" sz="2800" dirty="0"/>
              <a:t> </a:t>
            </a:r>
            <a:r>
              <a:rPr lang="en-US" sz="2800" dirty="0" err="1"/>
              <a:t>sau</a:t>
            </a:r>
            <a:r>
              <a:rPr lang="en-US" sz="2800" dirty="0"/>
              <a:t> </a:t>
            </a:r>
            <a:r>
              <a:rPr lang="en-US" sz="2800" dirty="0" err="1"/>
              <a:t>này</a:t>
            </a:r>
            <a:r>
              <a:rPr lang="en-US" sz="2800" dirty="0"/>
              <a:t>.</a:t>
            </a:r>
          </a:p>
          <a:p>
            <a:pPr marL="0" indent="0">
              <a:buNone/>
            </a:pP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96685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33</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ban </a:t>
            </a:r>
            <a:r>
              <a:rPr lang="en-US" sz="2800" dirty="0" err="1"/>
              <a:t>đầu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dựa</a:t>
            </a:r>
            <a:r>
              <a:rPr lang="en-US" sz="2800" dirty="0"/>
              <a:t> </a:t>
            </a:r>
            <a:r>
              <a:rPr lang="en-US" sz="2800" dirty="0" err="1"/>
              <a:t>trên</a:t>
            </a:r>
            <a:r>
              <a:rPr lang="en-US" sz="2800" dirty="0"/>
              <a:t> </a:t>
            </a:r>
            <a:r>
              <a:rPr lang="en-US" sz="2800" dirty="0" err="1"/>
              <a:t>thiết</a:t>
            </a:r>
            <a:r>
              <a:rPr lang="en-US" sz="2800" dirty="0"/>
              <a:t> </a:t>
            </a:r>
            <a:r>
              <a:rPr lang="en-US" sz="2800" dirty="0" err="1"/>
              <a:t>kế</a:t>
            </a:r>
            <a:r>
              <a:rPr lang="en-US" sz="2800" dirty="0"/>
              <a:t> </a:t>
            </a:r>
            <a:r>
              <a:rPr lang="en-US" sz="2800" dirty="0" err="1"/>
              <a:t>kiểu</a:t>
            </a:r>
            <a:r>
              <a:rPr lang="en-US" sz="2800" dirty="0"/>
              <a:t> </a:t>
            </a:r>
            <a:r>
              <a:rPr lang="en-US" sz="2800" dirty="0" err="1"/>
              <a:t>dáng</a:t>
            </a:r>
            <a:r>
              <a:rPr lang="en-US" sz="2800" dirty="0"/>
              <a:t> </a:t>
            </a:r>
            <a:r>
              <a:rPr lang="en-US" sz="2800" dirty="0" err="1"/>
              <a:t>sản</a:t>
            </a:r>
            <a:r>
              <a:rPr lang="en-US" sz="2800" dirty="0"/>
              <a:t> </a:t>
            </a:r>
            <a:r>
              <a:rPr lang="en-US" sz="2800" dirty="0" err="1"/>
              <a:t>phẩm</a:t>
            </a:r>
            <a:r>
              <a:rPr lang="en-US" sz="2800" dirty="0"/>
              <a:t>, </a:t>
            </a:r>
            <a:r>
              <a:rPr lang="en-US" sz="2800" dirty="0" err="1"/>
              <a:t>tài</a:t>
            </a:r>
            <a:r>
              <a:rPr lang="en-US" sz="2800" dirty="0"/>
              <a:t> </a:t>
            </a:r>
            <a:r>
              <a:rPr lang="en-US" sz="2800" dirty="0" err="1"/>
              <a:t>liệu</a:t>
            </a:r>
            <a:r>
              <a:rPr lang="en-US" sz="2800" dirty="0"/>
              <a:t> </a:t>
            </a:r>
            <a:r>
              <a:rPr lang="en-US" sz="2800" dirty="0" err="1"/>
              <a:t>kỹ</a:t>
            </a:r>
            <a:r>
              <a:rPr lang="en-US" sz="2800" dirty="0"/>
              <a:t> </a:t>
            </a:r>
            <a:r>
              <a:rPr lang="en-US" sz="2800" dirty="0" err="1"/>
              <a:t>thuật</a:t>
            </a:r>
            <a:r>
              <a:rPr lang="en-US" sz="2800" dirty="0"/>
              <a:t> </a:t>
            </a:r>
            <a:r>
              <a:rPr lang="en-US" sz="2800" dirty="0" err="1"/>
              <a:t>khách</a:t>
            </a:r>
            <a:r>
              <a:rPr lang="en-US" sz="2800" dirty="0"/>
              <a:t> </a:t>
            </a:r>
            <a:r>
              <a:rPr lang="en-US" sz="2800" dirty="0" err="1"/>
              <a:t>hàng</a:t>
            </a:r>
            <a:r>
              <a:rPr lang="en-US" sz="2800" dirty="0"/>
              <a:t> </a:t>
            </a:r>
            <a:r>
              <a:rPr lang="en-US" sz="2800" dirty="0" err="1"/>
              <a:t>gửi</a:t>
            </a:r>
            <a:r>
              <a:rPr lang="en-US" sz="2800" dirty="0"/>
              <a:t>. </a:t>
            </a:r>
            <a:r>
              <a:rPr lang="en-US" sz="2800" dirty="0" err="1"/>
              <a:t>Mẫu</a:t>
            </a:r>
            <a:r>
              <a:rPr lang="en-US" sz="2800" dirty="0"/>
              <a:t> </a:t>
            </a:r>
            <a:r>
              <a:rPr lang="en-US" sz="2800" dirty="0" err="1"/>
              <a:t>này</a:t>
            </a:r>
            <a:r>
              <a:rPr lang="en-US" sz="2800" dirty="0"/>
              <a:t> </a:t>
            </a:r>
            <a:r>
              <a:rPr lang="en-US" sz="2800" dirty="0" err="1"/>
              <a:t>chủ</a:t>
            </a:r>
            <a:r>
              <a:rPr lang="en-US" sz="2800" dirty="0"/>
              <a:t> </a:t>
            </a:r>
            <a:r>
              <a:rPr lang="en-US" sz="2800" dirty="0" err="1"/>
              <a:t>yếu</a:t>
            </a:r>
            <a:r>
              <a:rPr lang="en-US" sz="2800" dirty="0"/>
              <a:t> </a:t>
            </a:r>
            <a:r>
              <a:rPr lang="en-US" sz="2800" dirty="0" err="1"/>
              <a:t>để</a:t>
            </a:r>
            <a:r>
              <a:rPr lang="en-US" sz="2800" dirty="0"/>
              <a:t> </a:t>
            </a:r>
            <a:r>
              <a:rPr lang="en-US" sz="2800" dirty="0" err="1"/>
              <a:t>xem</a:t>
            </a:r>
            <a:r>
              <a:rPr lang="en-US" sz="2800" dirty="0"/>
              <a:t> </a:t>
            </a:r>
            <a:r>
              <a:rPr lang="en-US" sz="2800" dirty="0" err="1"/>
              <a:t>xét</a:t>
            </a:r>
            <a:r>
              <a:rPr lang="en-US" sz="2800" dirty="0"/>
              <a:t> </a:t>
            </a:r>
            <a:r>
              <a:rPr lang="en-US" sz="2800" dirty="0" err="1"/>
              <a:t>sự</a:t>
            </a:r>
            <a:r>
              <a:rPr lang="en-US" sz="2800" dirty="0"/>
              <a:t> </a:t>
            </a:r>
            <a:r>
              <a:rPr lang="en-US" sz="2800" dirty="0" err="1"/>
              <a:t>hài</a:t>
            </a:r>
            <a:r>
              <a:rPr lang="en-US" sz="2800" dirty="0"/>
              <a:t> </a:t>
            </a:r>
            <a:r>
              <a:rPr lang="en-US" sz="2800" dirty="0" err="1"/>
              <a:t>hòa</a:t>
            </a:r>
            <a:r>
              <a:rPr lang="en-US" sz="2800" dirty="0"/>
              <a:t>, </a:t>
            </a:r>
            <a:r>
              <a:rPr lang="en-US" sz="2800" dirty="0" err="1"/>
              <a:t>cân</a:t>
            </a:r>
            <a:r>
              <a:rPr lang="en-US" sz="2800" dirty="0"/>
              <a:t> </a:t>
            </a:r>
            <a:r>
              <a:rPr lang="en-US" sz="2800" dirty="0" err="1"/>
              <a:t>xứng</a:t>
            </a:r>
            <a:r>
              <a:rPr lang="en-US" sz="2800" dirty="0"/>
              <a:t> </a:t>
            </a:r>
            <a:r>
              <a:rPr lang="en-US" sz="2800" dirty="0" err="1"/>
              <a:t>trong</a:t>
            </a:r>
            <a:r>
              <a:rPr lang="en-US" sz="2800" dirty="0"/>
              <a:t> </a:t>
            </a:r>
            <a:r>
              <a:rPr lang="en-US" sz="2800" dirty="0" err="1"/>
              <a:t>cấu</a:t>
            </a:r>
            <a:r>
              <a:rPr lang="en-US" sz="2800" dirty="0"/>
              <a:t> </a:t>
            </a:r>
            <a:r>
              <a:rPr lang="en-US" sz="2800" dirty="0" err="1"/>
              <a:t>trúc</a:t>
            </a:r>
            <a:r>
              <a:rPr lang="en-US" sz="2800" dirty="0"/>
              <a:t> </a:t>
            </a:r>
            <a:r>
              <a:rPr lang="en-US" sz="2800" dirty="0" err="1"/>
              <a:t>sản</a:t>
            </a:r>
            <a:r>
              <a:rPr lang="en-US" sz="2800" dirty="0"/>
              <a:t> </a:t>
            </a:r>
            <a:r>
              <a:rPr lang="en-US" sz="2800" dirty="0" err="1"/>
              <a:t>phẩm</a:t>
            </a:r>
            <a:r>
              <a:rPr lang="vi-VN" sz="2800" dirty="0"/>
              <a:t>. </a:t>
            </a:r>
            <a:r>
              <a:rPr lang="en-US" sz="2800" dirty="0" err="1"/>
              <a:t>Vải</a:t>
            </a:r>
            <a:r>
              <a:rPr lang="vi-VN" sz="2800" dirty="0"/>
              <a:t> may</a:t>
            </a:r>
            <a:r>
              <a:rPr lang="en-US" sz="2800" dirty="0"/>
              <a:t> </a:t>
            </a:r>
            <a:r>
              <a:rPr lang="en-US" sz="2800" dirty="0" err="1"/>
              <a:t>mẫu</a:t>
            </a:r>
            <a:r>
              <a:rPr lang="vi-VN" sz="2800" dirty="0"/>
              <a:t> chỉ cần có tính chất, thành phần tương tự và thông số mẫu không khắt khe, chính xác như tài liệu.</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1184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34</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Thông thường mẫu này may size cơ bản theo tài liệu kỹ thuật của khách hàng có thể sử dụng nguyên phụ liệu thay thế. Do đó khi gửi cho khách hàng sẽ có nhiều điều chỉnh tiếp theo về kiểu dáng cũng như về chất liệu. Ngoài ra, khách hàng kiểm tra độ vừa vặn của mẫu để tìm ra những điểm bất hợp lý, nhằm chỉnh sửa bảng thông số cho phù hợp với vóc dáng người mặc.</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78697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35</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r>
              <a:rPr lang="vi-VN" sz="2800" dirty="0"/>
              <a:t>Khách hàng thường yêu cầu nhiều doanh nghiệp cùng thực hiện mẫu proto sau khi đã cung cấp các thông tin cần thiết về: tài liệu kỹ thuật, bảng màu, mẫu phát triển ( nếu có), rập giấy ( nếu có), các chi tiết in thêu hoặc wash </a:t>
            </a:r>
            <a:r>
              <a:rPr lang="vi-VN" sz="2800" dirty="0" smtClean="0"/>
              <a:t>(nếu </a:t>
            </a:r>
            <a:r>
              <a:rPr lang="vi-VN" sz="2800" dirty="0"/>
              <a:t>có)….để họ có thể dễ dàng so sánh và lựa chọn doanh nghiệp gia công</a:t>
            </a:r>
            <a:endParaRPr lang="en-US" sz="2800" dirty="0" smtClean="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90448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36</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b. </a:t>
            </a:r>
            <a:r>
              <a:rPr lang="en-US" sz="2800" dirty="0" err="1"/>
              <a:t>Mẫu</a:t>
            </a:r>
            <a:r>
              <a:rPr lang="en-US" sz="2800" dirty="0"/>
              <a:t> proto (</a:t>
            </a:r>
            <a:r>
              <a:rPr lang="en-US" sz="2800" dirty="0" err="1"/>
              <a:t>mẫu</a:t>
            </a:r>
            <a:r>
              <a:rPr lang="en-US" sz="2800" dirty="0"/>
              <a:t> </a:t>
            </a:r>
            <a:r>
              <a:rPr lang="en-US" sz="2800" dirty="0" err="1"/>
              <a:t>công</a:t>
            </a:r>
            <a:r>
              <a:rPr lang="en-US" sz="2800" dirty="0"/>
              <a:t> </a:t>
            </a:r>
            <a:r>
              <a:rPr lang="en-US" sz="2800" dirty="0" err="1"/>
              <a:t>ty</a:t>
            </a:r>
            <a:r>
              <a:rPr lang="en-US" sz="2800" dirty="0"/>
              <a:t> </a:t>
            </a:r>
            <a:r>
              <a:rPr lang="en-US" sz="2800" dirty="0" err="1"/>
              <a:t>chào</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smtClean="0"/>
              <a:t>)</a:t>
            </a:r>
          </a:p>
          <a:p>
            <a:r>
              <a:rPr lang="vi-VN" sz="2800" dirty="0"/>
              <a:t>Mỗi nhà máy thường phải làm ít nhất 4 mẫu proto và gửi cho khách hàng phê duyệt. Thời gian phê duyệt thường từ 7 – 10 ngày. Nếu mẫu proto không đạt nhà máy sẽ phải làm mẫu proto lần 2</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57762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c. </a:t>
            </a:r>
            <a:r>
              <a:rPr lang="en-US" sz="2800" dirty="0" err="1"/>
              <a:t>Mẫu</a:t>
            </a:r>
            <a:r>
              <a:rPr lang="en-US" sz="2800" dirty="0"/>
              <a:t> proto </a:t>
            </a:r>
            <a:r>
              <a:rPr lang="en-US" sz="2800" dirty="0" err="1"/>
              <a:t>lần</a:t>
            </a:r>
            <a:r>
              <a:rPr lang="en-US" sz="2800" dirty="0"/>
              <a:t> 2 (Second proto sample)</a:t>
            </a:r>
          </a:p>
          <a:p>
            <a:pPr marL="0" indent="0">
              <a:buNone/>
            </a:pPr>
            <a:r>
              <a:rPr lang="en-US" sz="2800" dirty="0" err="1" smtClean="0"/>
              <a:t>Khi</a:t>
            </a:r>
            <a:r>
              <a:rPr lang="en-US" sz="2800" dirty="0" smtClean="0"/>
              <a:t> </a:t>
            </a:r>
            <a:r>
              <a:rPr lang="en-US" sz="2800" dirty="0" err="1"/>
              <a:t>khách</a:t>
            </a:r>
            <a:r>
              <a:rPr lang="en-US" sz="2800" dirty="0"/>
              <a:t> </a:t>
            </a:r>
            <a:r>
              <a:rPr lang="en-US" sz="2800" dirty="0" err="1"/>
              <a:t>hàng</a:t>
            </a:r>
            <a:r>
              <a:rPr lang="en-US" sz="2800" dirty="0"/>
              <a:t> </a:t>
            </a:r>
            <a:r>
              <a:rPr lang="en-US" sz="2800" dirty="0" err="1"/>
              <a:t>đề</a:t>
            </a:r>
            <a:r>
              <a:rPr lang="en-US" sz="2800" dirty="0"/>
              <a:t> </a:t>
            </a:r>
            <a:r>
              <a:rPr lang="en-US" sz="2800" dirty="0" err="1"/>
              <a:t>nghị</a:t>
            </a:r>
            <a:r>
              <a:rPr lang="en-US" sz="2800" dirty="0"/>
              <a:t> may </a:t>
            </a:r>
            <a:r>
              <a:rPr lang="en-US" sz="2800" dirty="0" err="1"/>
              <a:t>mẫu</a:t>
            </a:r>
            <a:r>
              <a:rPr lang="en-US" sz="2800" dirty="0"/>
              <a:t> proto </a:t>
            </a:r>
            <a:r>
              <a:rPr lang="en-US" sz="2800" dirty="0" err="1"/>
              <a:t>lần</a:t>
            </a:r>
            <a:r>
              <a:rPr lang="en-US" sz="2800" dirty="0"/>
              <a:t> 2, </a:t>
            </a:r>
            <a:r>
              <a:rPr lang="en-US" sz="2800" dirty="0" err="1"/>
              <a:t>họ</a:t>
            </a:r>
            <a:r>
              <a:rPr lang="en-US" sz="2800" dirty="0"/>
              <a:t> </a:t>
            </a:r>
            <a:r>
              <a:rPr lang="en-US" sz="2800" dirty="0" err="1"/>
              <a:t>sẽ</a:t>
            </a:r>
            <a:r>
              <a:rPr lang="en-US" sz="2800" dirty="0"/>
              <a:t> </a:t>
            </a:r>
            <a:r>
              <a:rPr lang="en-US" sz="2800" dirty="0" err="1"/>
              <a:t>gửi</a:t>
            </a:r>
            <a:r>
              <a:rPr lang="en-US" sz="2800" dirty="0"/>
              <a:t> </a:t>
            </a:r>
            <a:r>
              <a:rPr lang="en-US" sz="2800" dirty="0" err="1"/>
              <a:t>bộ</a:t>
            </a:r>
            <a:r>
              <a:rPr lang="en-US" sz="2800" dirty="0"/>
              <a:t> TLKT </a:t>
            </a:r>
            <a:r>
              <a:rPr lang="en-US" sz="2800" dirty="0" err="1"/>
              <a:t>mới</a:t>
            </a:r>
            <a:r>
              <a:rPr lang="en-US" sz="2800" dirty="0"/>
              <a:t> </a:t>
            </a:r>
            <a:r>
              <a:rPr lang="en-US" sz="2800" dirty="0" err="1"/>
              <a:t>trong</a:t>
            </a:r>
            <a:r>
              <a:rPr lang="en-US" sz="2800" dirty="0"/>
              <a:t> </a:t>
            </a:r>
            <a:r>
              <a:rPr lang="en-US" sz="2800" dirty="0" err="1"/>
              <a:t>đó</a:t>
            </a:r>
            <a:r>
              <a:rPr lang="en-US" sz="2800" dirty="0"/>
              <a:t> </a:t>
            </a:r>
            <a:r>
              <a:rPr lang="en-US" sz="2800" dirty="0" err="1"/>
              <a:t>cập</a:t>
            </a:r>
            <a:r>
              <a:rPr lang="en-US" sz="2800" dirty="0"/>
              <a:t> </a:t>
            </a:r>
            <a:r>
              <a:rPr lang="en-US" sz="2800" dirty="0" err="1"/>
              <a:t>nhật</a:t>
            </a:r>
            <a:r>
              <a:rPr lang="en-US" sz="2800" dirty="0"/>
              <a:t> </a:t>
            </a:r>
            <a:r>
              <a:rPr lang="en-US" sz="2800" dirty="0" err="1"/>
              <a:t>những</a:t>
            </a:r>
            <a:r>
              <a:rPr lang="en-US" sz="2800" dirty="0"/>
              <a:t> </a:t>
            </a:r>
            <a:r>
              <a:rPr lang="en-US" sz="2800" dirty="0" err="1"/>
              <a:t>thay</a:t>
            </a:r>
            <a:r>
              <a:rPr lang="en-US" sz="2800" dirty="0"/>
              <a:t> </a:t>
            </a:r>
            <a:r>
              <a:rPr lang="en-US" sz="2800" dirty="0" err="1"/>
              <a:t>đổi</a:t>
            </a:r>
            <a:r>
              <a:rPr lang="en-US" sz="2800" dirty="0"/>
              <a:t>, </a:t>
            </a:r>
            <a:r>
              <a:rPr lang="en-US" sz="2800" dirty="0" err="1"/>
              <a:t>chỉnh</a:t>
            </a:r>
            <a:r>
              <a:rPr lang="en-US" sz="2800" dirty="0"/>
              <a:t> </a:t>
            </a:r>
            <a:r>
              <a:rPr lang="en-US" sz="2800" dirty="0" err="1"/>
              <a:t>sửa</a:t>
            </a:r>
            <a:r>
              <a:rPr lang="en-US" sz="2800" dirty="0"/>
              <a:t>. </a:t>
            </a:r>
            <a:r>
              <a:rPr lang="en-US" sz="2800" dirty="0" err="1"/>
              <a:t>Lúc</a:t>
            </a:r>
            <a:r>
              <a:rPr lang="en-US" sz="2800" dirty="0"/>
              <a:t> </a:t>
            </a:r>
            <a:r>
              <a:rPr lang="en-US" sz="2800" dirty="0" err="1"/>
              <a:t>này</a:t>
            </a:r>
            <a:r>
              <a:rPr lang="en-US" sz="2800" dirty="0"/>
              <a:t> </a:t>
            </a:r>
            <a:r>
              <a:rPr lang="en-US" sz="2800" dirty="0" err="1"/>
              <a:t>nhân</a:t>
            </a:r>
            <a:r>
              <a:rPr lang="en-US" sz="2800" dirty="0"/>
              <a:t> </a:t>
            </a:r>
            <a:r>
              <a:rPr lang="en-US" sz="2800" dirty="0" err="1"/>
              <a:t>viên</a:t>
            </a:r>
            <a:r>
              <a:rPr lang="en-US" sz="2800" dirty="0"/>
              <a:t> QLĐH </a:t>
            </a:r>
            <a:r>
              <a:rPr lang="en-US" sz="2800" dirty="0" err="1"/>
              <a:t>cần</a:t>
            </a:r>
            <a:r>
              <a:rPr lang="en-US" sz="2800" dirty="0"/>
              <a:t> </a:t>
            </a:r>
            <a:r>
              <a:rPr lang="en-US" sz="2800" dirty="0" err="1"/>
              <a:t>lên</a:t>
            </a:r>
            <a:r>
              <a:rPr lang="en-US" sz="2800" dirty="0"/>
              <a:t> </a:t>
            </a:r>
            <a:r>
              <a:rPr lang="en-US" sz="2800" dirty="0" err="1"/>
              <a:t>kế</a:t>
            </a:r>
            <a:r>
              <a:rPr lang="en-US" sz="2800" dirty="0"/>
              <a:t> </a:t>
            </a:r>
            <a:r>
              <a:rPr lang="en-US" sz="2800" dirty="0" err="1"/>
              <a:t>hoạch</a:t>
            </a:r>
            <a:r>
              <a:rPr lang="en-US" sz="2800" dirty="0"/>
              <a:t> may </a:t>
            </a:r>
            <a:r>
              <a:rPr lang="en-US" sz="2800" dirty="0" err="1"/>
              <a:t>mẫu</a:t>
            </a:r>
            <a:r>
              <a:rPr lang="en-US" sz="2800" dirty="0"/>
              <a:t> </a:t>
            </a:r>
            <a:r>
              <a:rPr lang="en-US" sz="2800" dirty="0" err="1"/>
              <a:t>lại</a:t>
            </a:r>
            <a:r>
              <a:rPr lang="en-US" sz="2800" dirty="0"/>
              <a:t>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việc</a:t>
            </a:r>
            <a:r>
              <a:rPr lang="en-US" sz="2800" dirty="0"/>
              <a:t> </a:t>
            </a:r>
            <a:r>
              <a:rPr lang="en-US" sz="2800" dirty="0" err="1"/>
              <a:t>được</a:t>
            </a:r>
            <a:r>
              <a:rPr lang="en-US" sz="2800" dirty="0"/>
              <a:t> </a:t>
            </a:r>
            <a:r>
              <a:rPr lang="en-US" sz="2800" dirty="0" err="1"/>
              <a:t>lặp</a:t>
            </a:r>
            <a:r>
              <a:rPr lang="en-US" sz="2800" dirty="0"/>
              <a:t> </a:t>
            </a:r>
            <a:r>
              <a:rPr lang="en-US" sz="2800" dirty="0" err="1"/>
              <a:t>lại</a:t>
            </a:r>
            <a:r>
              <a:rPr lang="en-US" sz="2800" dirty="0"/>
              <a:t> </a:t>
            </a:r>
            <a:r>
              <a:rPr lang="en-US" sz="2800" dirty="0" err="1"/>
              <a:t>như</a:t>
            </a:r>
            <a:r>
              <a:rPr lang="en-US" sz="2800" dirty="0"/>
              <a:t> </a:t>
            </a:r>
            <a:r>
              <a:rPr lang="en-US" sz="2800" dirty="0" err="1"/>
              <a:t>giai</a:t>
            </a:r>
            <a:r>
              <a:rPr lang="en-US" sz="2800" dirty="0"/>
              <a:t> </a:t>
            </a:r>
            <a:r>
              <a:rPr lang="en-US" sz="2800" dirty="0" err="1"/>
              <a:t>đoạn</a:t>
            </a:r>
            <a:r>
              <a:rPr lang="en-US" sz="2800" dirty="0"/>
              <a:t> may </a:t>
            </a:r>
            <a:r>
              <a:rPr lang="en-US" sz="2800" dirty="0" err="1"/>
              <a:t>mẫu</a:t>
            </a:r>
            <a:r>
              <a:rPr lang="en-US" sz="2800" dirty="0"/>
              <a:t> proto. </a:t>
            </a:r>
            <a:r>
              <a:rPr lang="en-US" sz="2800" dirty="0" err="1"/>
              <a:t>Nếu</a:t>
            </a:r>
            <a:r>
              <a:rPr lang="en-US" sz="2800" dirty="0"/>
              <a:t> </a:t>
            </a:r>
            <a:r>
              <a:rPr lang="en-US" sz="2800" dirty="0" err="1"/>
              <a:t>mẫu</a:t>
            </a:r>
            <a:r>
              <a:rPr lang="en-US" sz="2800" dirty="0"/>
              <a:t> may </a:t>
            </a:r>
            <a:r>
              <a:rPr lang="en-US" sz="2800" dirty="0" err="1"/>
              <a:t>vẫn</a:t>
            </a:r>
            <a:r>
              <a:rPr lang="en-US" sz="2800" dirty="0"/>
              <a:t> </a:t>
            </a:r>
            <a:r>
              <a:rPr lang="en-US" sz="2800" dirty="0" err="1"/>
              <a:t>chưa</a:t>
            </a:r>
            <a:r>
              <a:rPr lang="en-US" sz="2800" dirty="0"/>
              <a:t> </a:t>
            </a:r>
            <a:r>
              <a:rPr lang="en-US" sz="2800" dirty="0" err="1"/>
              <a:t>đạt</a:t>
            </a:r>
            <a:r>
              <a:rPr lang="en-US" sz="2800" dirty="0"/>
              <a:t> </a:t>
            </a:r>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yêu</a:t>
            </a:r>
            <a:r>
              <a:rPr lang="en-US" sz="2800" dirty="0"/>
              <a:t> </a:t>
            </a:r>
            <a:r>
              <a:rPr lang="en-US" sz="2800" dirty="0" err="1"/>
              <a:t>cầu</a:t>
            </a:r>
            <a:r>
              <a:rPr lang="en-US" sz="2800" dirty="0"/>
              <a:t> may </a:t>
            </a:r>
            <a:r>
              <a:rPr lang="en-US" sz="2800" dirty="0" err="1"/>
              <a:t>mẫu</a:t>
            </a:r>
            <a:r>
              <a:rPr lang="en-US" sz="2800" dirty="0"/>
              <a:t> </a:t>
            </a:r>
            <a:r>
              <a:rPr lang="en-US" sz="2800" dirty="0" err="1"/>
              <a:t>lần</a:t>
            </a:r>
            <a:r>
              <a:rPr lang="en-US" sz="2800" dirty="0"/>
              <a:t> 3.</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277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38</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en-US" sz="2800" dirty="0" err="1"/>
              <a:t>Là</a:t>
            </a:r>
            <a:r>
              <a:rPr lang="en-US" sz="2800" dirty="0"/>
              <a:t> </a:t>
            </a:r>
            <a:r>
              <a:rPr lang="en-US" sz="2800" dirty="0" err="1"/>
              <a:t>mẫu</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phát</a:t>
            </a:r>
            <a:r>
              <a:rPr lang="en-US" sz="2800" dirty="0"/>
              <a:t> </a:t>
            </a:r>
            <a:r>
              <a:rPr lang="en-US" sz="2800" dirty="0" err="1"/>
              <a:t>triển</a:t>
            </a:r>
            <a:r>
              <a:rPr lang="en-US" sz="2800" dirty="0"/>
              <a:t> </a:t>
            </a:r>
            <a:r>
              <a:rPr lang="en-US" sz="2800" dirty="0" err="1"/>
              <a:t>mẫu</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sau</a:t>
            </a:r>
            <a:r>
              <a:rPr lang="en-US" sz="2800" dirty="0"/>
              <a:t> </a:t>
            </a:r>
            <a:r>
              <a:rPr lang="en-US" sz="2800" dirty="0" err="1"/>
              <a:t>khi</a:t>
            </a:r>
            <a:r>
              <a:rPr lang="en-US" sz="2800" dirty="0"/>
              <a:t> </a:t>
            </a:r>
            <a:r>
              <a:rPr lang="en-US" sz="2800" dirty="0" err="1"/>
              <a:t>đã</a:t>
            </a:r>
            <a:r>
              <a:rPr lang="en-US" sz="2800" dirty="0"/>
              <a:t> </a:t>
            </a:r>
            <a:r>
              <a:rPr lang="en-US" sz="2800" dirty="0" err="1"/>
              <a:t>duyệt</a:t>
            </a:r>
            <a:r>
              <a:rPr lang="en-US" sz="2800" dirty="0"/>
              <a:t> </a:t>
            </a:r>
            <a:r>
              <a:rPr lang="en-US" sz="2800" dirty="0" err="1"/>
              <a:t>mẫu</a:t>
            </a:r>
            <a:r>
              <a:rPr lang="en-US" sz="2800" dirty="0"/>
              <a:t> proto</a:t>
            </a:r>
            <a:r>
              <a:rPr lang="vi-VN" sz="2800" dirty="0"/>
              <a:t>. Mẫu </a:t>
            </a:r>
            <a:r>
              <a:rPr lang="en-US" sz="2800" dirty="0" err="1"/>
              <a:t>kiểm</a:t>
            </a:r>
            <a:r>
              <a:rPr lang="en-US" sz="2800" dirty="0"/>
              <a:t> </a:t>
            </a:r>
            <a:r>
              <a:rPr lang="en-US" sz="2800" dirty="0" err="1"/>
              <a:t>thông</a:t>
            </a:r>
            <a:r>
              <a:rPr lang="en-US" sz="2800" dirty="0"/>
              <a:t> </a:t>
            </a:r>
            <a:r>
              <a:rPr lang="en-US" sz="2800" dirty="0" err="1"/>
              <a:t>số</a:t>
            </a:r>
            <a:r>
              <a:rPr lang="vi-VN" sz="2800" dirty="0"/>
              <a:t> đòi hỏi phải đúng thông số như yêu cầu được mặc thử trên người mẫu thật hoặc trên form man</a:t>
            </a:r>
            <a:r>
              <a:rPr lang="en-US" sz="2800" dirty="0"/>
              <a:t>n</a:t>
            </a:r>
            <a:r>
              <a:rPr lang="vi-VN" sz="2800" dirty="0"/>
              <a:t>equin chuẩn. Do đó nếu thông số không đảm bảo thì </a:t>
            </a:r>
            <a:r>
              <a:rPr lang="vi-VN" sz="2800" dirty="0" smtClean="0"/>
              <a:t>c</a:t>
            </a:r>
            <a:r>
              <a:rPr lang="en-US" sz="2800" dirty="0" smtClean="0"/>
              <a:t>ầ</a:t>
            </a:r>
            <a:r>
              <a:rPr lang="vi-VN" sz="2800" dirty="0" smtClean="0"/>
              <a:t>n </a:t>
            </a:r>
            <a:r>
              <a:rPr lang="vi-VN" sz="2800" dirty="0"/>
              <a:t>điều chỉnh rập cho thích hợp.</a:t>
            </a:r>
            <a:endParaRPr lang="en-US" sz="2800" dirty="0"/>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2483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39</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d. </a:t>
            </a:r>
            <a:r>
              <a:rPr lang="en-US" sz="2800" dirty="0" err="1"/>
              <a:t>Mẫu</a:t>
            </a:r>
            <a:r>
              <a:rPr lang="en-US" sz="2800" dirty="0"/>
              <a:t> </a:t>
            </a:r>
            <a:r>
              <a:rPr lang="en-US" sz="2800" dirty="0" err="1"/>
              <a:t>kiểm</a:t>
            </a:r>
            <a:r>
              <a:rPr lang="en-US" sz="2800" dirty="0"/>
              <a:t> </a:t>
            </a:r>
            <a:r>
              <a:rPr lang="en-US" sz="2800" dirty="0" err="1"/>
              <a:t>thông</a:t>
            </a:r>
            <a:r>
              <a:rPr lang="en-US" sz="2800" dirty="0"/>
              <a:t> </a:t>
            </a:r>
            <a:r>
              <a:rPr lang="en-US" sz="2800" dirty="0" err="1"/>
              <a:t>số</a:t>
            </a:r>
            <a:r>
              <a:rPr lang="en-US" sz="2800" dirty="0"/>
              <a:t> ( fit sample)</a:t>
            </a:r>
          </a:p>
          <a:p>
            <a:r>
              <a:rPr lang="en-US" sz="2800" dirty="0"/>
              <a:t>   </a:t>
            </a:r>
            <a:r>
              <a:rPr lang="vi-VN" sz="2800" dirty="0" smtClean="0"/>
              <a:t>Với </a:t>
            </a:r>
            <a:r>
              <a:rPr lang="vi-VN" sz="2800" dirty="0"/>
              <a:t>sản phẩm có wash, mẫu </a:t>
            </a:r>
            <a:r>
              <a:rPr lang="en-US" sz="2800" dirty="0" err="1"/>
              <a:t>kiểm</a:t>
            </a:r>
            <a:r>
              <a:rPr lang="en-US" sz="2800" dirty="0"/>
              <a:t> </a:t>
            </a:r>
            <a:r>
              <a:rPr lang="en-US" sz="2800" dirty="0" err="1"/>
              <a:t>thông</a:t>
            </a:r>
            <a:r>
              <a:rPr lang="en-US" sz="2800" dirty="0"/>
              <a:t> </a:t>
            </a:r>
            <a:r>
              <a:rPr lang="en-US" sz="2800" dirty="0" err="1"/>
              <a:t>số</a:t>
            </a:r>
            <a:r>
              <a:rPr lang="vi-VN" sz="2800" dirty="0"/>
              <a:t> sẽ không yêu cầu wash giống như mẫu gốc nhưng cần phải đúng về thông số và quy cách may như TLKT</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62972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40</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e. </a:t>
            </a:r>
            <a:r>
              <a:rPr lang="en-US" sz="2800" dirty="0" err="1"/>
              <a:t>Mẫu</a:t>
            </a:r>
            <a:r>
              <a:rPr lang="en-US" sz="2800" dirty="0"/>
              <a:t> </a:t>
            </a:r>
            <a:r>
              <a:rPr lang="en-US" sz="2800" dirty="0" err="1"/>
              <a:t>trưng</a:t>
            </a:r>
            <a:r>
              <a:rPr lang="en-US" sz="2800" dirty="0"/>
              <a:t> </a:t>
            </a:r>
            <a:r>
              <a:rPr lang="en-US" sz="2800" dirty="0" err="1"/>
              <a:t>bày</a:t>
            </a:r>
            <a:r>
              <a:rPr lang="en-US" sz="2800" dirty="0"/>
              <a:t> ( show room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khách</a:t>
            </a:r>
            <a:r>
              <a:rPr lang="en-US" sz="2800" dirty="0"/>
              <a:t> </a:t>
            </a:r>
            <a:r>
              <a:rPr lang="en-US" sz="2800" dirty="0" err="1"/>
              <a:t>hàng</a:t>
            </a:r>
            <a:r>
              <a:rPr lang="en-US" sz="2800" dirty="0"/>
              <a:t> </a:t>
            </a:r>
            <a:r>
              <a:rPr lang="en-US" sz="2800" dirty="0" err="1"/>
              <a:t>chào</a:t>
            </a:r>
            <a:r>
              <a:rPr lang="en-US" sz="2800" dirty="0"/>
              <a:t> </a:t>
            </a:r>
            <a:r>
              <a:rPr lang="en-US" sz="2800" dirty="0" err="1"/>
              <a:t>hàng</a:t>
            </a:r>
            <a:r>
              <a:rPr lang="en-US" sz="2800" dirty="0"/>
              <a:t> </a:t>
            </a:r>
            <a:r>
              <a:rPr lang="en-US" sz="2800" dirty="0" err="1"/>
              <a:t>đến</a:t>
            </a:r>
            <a:r>
              <a:rPr lang="en-US" sz="2800" dirty="0"/>
              <a:t> </a:t>
            </a:r>
            <a:r>
              <a:rPr lang="en-US" sz="2800" dirty="0" err="1"/>
              <a:t>các</a:t>
            </a:r>
            <a:r>
              <a:rPr lang="en-US" sz="2800" dirty="0"/>
              <a:t> </a:t>
            </a:r>
            <a:r>
              <a:rPr lang="en-US" sz="2800" dirty="0" err="1"/>
              <a:t>đại</a:t>
            </a:r>
            <a:r>
              <a:rPr lang="en-US" sz="2800" dirty="0"/>
              <a:t> </a:t>
            </a:r>
            <a:r>
              <a:rPr lang="en-US" sz="2800" dirty="0" err="1"/>
              <a:t>lý</a:t>
            </a:r>
            <a:r>
              <a:rPr lang="en-US" sz="2800" dirty="0"/>
              <a:t> </a:t>
            </a:r>
            <a:r>
              <a:rPr lang="en-US" sz="2800" dirty="0" err="1"/>
              <a:t>và</a:t>
            </a:r>
            <a:r>
              <a:rPr lang="en-US" sz="2800" dirty="0"/>
              <a:t> </a:t>
            </a:r>
            <a:r>
              <a:rPr lang="en-US" sz="2800" dirty="0" err="1"/>
              <a:t>hệ</a:t>
            </a:r>
            <a:r>
              <a:rPr lang="en-US" sz="2800" dirty="0"/>
              <a:t> </a:t>
            </a:r>
            <a:r>
              <a:rPr lang="en-US" sz="2800" dirty="0" err="1"/>
              <a:t>thống</a:t>
            </a:r>
            <a:r>
              <a:rPr lang="en-US" sz="2800" dirty="0"/>
              <a:t> </a:t>
            </a:r>
            <a:r>
              <a:rPr lang="en-US" sz="2800" dirty="0" err="1"/>
              <a:t>cửa</a:t>
            </a:r>
            <a:r>
              <a:rPr lang="en-US" sz="2800" dirty="0"/>
              <a:t> </a:t>
            </a:r>
            <a:r>
              <a:rPr lang="en-US" sz="2800" dirty="0" err="1"/>
              <a:t>hàng</a:t>
            </a:r>
            <a:r>
              <a:rPr lang="en-US" sz="2800" dirty="0"/>
              <a:t> </a:t>
            </a:r>
            <a:r>
              <a:rPr lang="en-US" sz="2800" dirty="0" err="1"/>
              <a:t>hoặc</a:t>
            </a:r>
            <a:r>
              <a:rPr lang="en-US" sz="2800" dirty="0"/>
              <a:t> </a:t>
            </a:r>
            <a:r>
              <a:rPr lang="en-US" sz="2800" dirty="0" err="1"/>
              <a:t>trưng</a:t>
            </a:r>
            <a:r>
              <a:rPr lang="en-US" sz="2800" dirty="0"/>
              <a:t> </a:t>
            </a:r>
            <a:r>
              <a:rPr lang="en-US" sz="2800" dirty="0" err="1"/>
              <a:t>bày</a:t>
            </a:r>
            <a:r>
              <a:rPr lang="en-US" sz="2800" dirty="0"/>
              <a:t> </a:t>
            </a:r>
            <a:r>
              <a:rPr lang="en-US" sz="2800" dirty="0" err="1"/>
              <a:t>trong</a:t>
            </a:r>
            <a:r>
              <a:rPr lang="en-US" sz="2800" dirty="0"/>
              <a:t> </a:t>
            </a:r>
            <a:r>
              <a:rPr lang="en-US" sz="2800" dirty="0" err="1"/>
              <a:t>các</a:t>
            </a:r>
            <a:r>
              <a:rPr lang="en-US" sz="2800" dirty="0"/>
              <a:t> </a:t>
            </a:r>
            <a:r>
              <a:rPr lang="en-US" sz="2800" dirty="0" err="1"/>
              <a:t>phòng</a:t>
            </a:r>
            <a:r>
              <a:rPr lang="en-US" sz="2800" dirty="0"/>
              <a:t> </a:t>
            </a:r>
            <a:r>
              <a:rPr lang="en-US" sz="2800" dirty="0" err="1"/>
              <a:t>trưng</a:t>
            </a:r>
            <a:r>
              <a:rPr lang="en-US" sz="2800" dirty="0"/>
              <a:t> </a:t>
            </a:r>
            <a:r>
              <a:rPr lang="en-US" sz="2800" dirty="0" err="1"/>
              <a:t>bày</a:t>
            </a:r>
            <a:r>
              <a:rPr lang="en-US" sz="2800" dirty="0"/>
              <a:t> </a:t>
            </a:r>
            <a:r>
              <a:rPr lang="en-US" sz="2800" dirty="0" err="1"/>
              <a:t>nhằm</a:t>
            </a:r>
            <a:r>
              <a:rPr lang="en-US" sz="2800" dirty="0"/>
              <a:t> </a:t>
            </a:r>
            <a:r>
              <a:rPr lang="en-US" sz="2800" dirty="0" err="1"/>
              <a:t>thu</a:t>
            </a:r>
            <a:r>
              <a:rPr lang="en-US" sz="2800" dirty="0"/>
              <a:t> </a:t>
            </a:r>
            <a:r>
              <a:rPr lang="en-US" sz="2800" dirty="0" err="1"/>
              <a:t>hút</a:t>
            </a:r>
            <a:r>
              <a:rPr lang="en-US" sz="2800" dirty="0"/>
              <a:t> </a:t>
            </a:r>
            <a:r>
              <a:rPr lang="en-US" sz="2800" dirty="0" err="1"/>
              <a:t>thị</a:t>
            </a:r>
            <a:r>
              <a:rPr lang="en-US" sz="2800" dirty="0"/>
              <a:t> </a:t>
            </a:r>
            <a:r>
              <a:rPr lang="en-US" sz="2800" dirty="0" err="1"/>
              <a:t>yếu</a:t>
            </a:r>
            <a:r>
              <a:rPr lang="en-US" sz="2800" dirty="0"/>
              <a:t> </a:t>
            </a:r>
            <a:r>
              <a:rPr lang="en-US" sz="2800" dirty="0" err="1"/>
              <a:t>người</a:t>
            </a:r>
            <a:r>
              <a:rPr lang="en-US" sz="2800" dirty="0"/>
              <a:t> </a:t>
            </a:r>
            <a:r>
              <a:rPr lang="en-US" sz="2800" dirty="0" err="1"/>
              <a:t>tiêu</a:t>
            </a:r>
            <a:r>
              <a:rPr lang="en-US" sz="2800" dirty="0"/>
              <a:t> </a:t>
            </a:r>
            <a:r>
              <a:rPr lang="en-US" sz="2800" dirty="0" err="1"/>
              <a:t>dùng</a:t>
            </a:r>
            <a:r>
              <a:rPr lang="en-US" sz="2800" dirty="0"/>
              <a:t> qua </a:t>
            </a:r>
            <a:r>
              <a:rPr lang="en-US" sz="2800" dirty="0" err="1"/>
              <a:t>các</a:t>
            </a:r>
            <a:r>
              <a:rPr lang="en-US" sz="2800" dirty="0"/>
              <a:t> </a:t>
            </a:r>
            <a:r>
              <a:rPr lang="en-US" sz="2800" dirty="0" err="1"/>
              <a:t>kênh</a:t>
            </a:r>
            <a:r>
              <a:rPr lang="en-US" sz="2800" dirty="0"/>
              <a:t> </a:t>
            </a:r>
            <a:r>
              <a:rPr lang="en-US" sz="2800" dirty="0" err="1"/>
              <a:t>bán</a:t>
            </a:r>
            <a:r>
              <a:rPr lang="en-US" sz="2800" dirty="0"/>
              <a:t> </a:t>
            </a:r>
            <a:r>
              <a:rPr lang="en-US" sz="2800" dirty="0" err="1"/>
              <a:t>lẻ</a:t>
            </a:r>
            <a:r>
              <a:rPr lang="en-US" sz="2800" dirty="0"/>
              <a:t>. </a:t>
            </a:r>
            <a:r>
              <a:rPr lang="en-US" sz="2800" dirty="0" err="1"/>
              <a:t>Từ</a:t>
            </a:r>
            <a:r>
              <a:rPr lang="en-US" sz="2800" dirty="0"/>
              <a:t> </a:t>
            </a:r>
            <a:r>
              <a:rPr lang="en-US" sz="2800" dirty="0" err="1"/>
              <a:t>đó</a:t>
            </a:r>
            <a:r>
              <a:rPr lang="en-US" sz="2800" dirty="0"/>
              <a:t> </a:t>
            </a:r>
            <a:r>
              <a:rPr lang="en-US" sz="2800" dirty="0" err="1"/>
              <a:t>tính</a:t>
            </a:r>
            <a:r>
              <a:rPr lang="en-US" sz="2800" dirty="0"/>
              <a:t> </a:t>
            </a:r>
            <a:r>
              <a:rPr lang="en-US" sz="2800" dirty="0" err="1"/>
              <a:t>toán</a:t>
            </a:r>
            <a:r>
              <a:rPr lang="en-US" sz="2800" dirty="0"/>
              <a:t> </a:t>
            </a:r>
            <a:r>
              <a:rPr lang="en-US" sz="2800" dirty="0" err="1"/>
              <a:t>sản</a:t>
            </a:r>
            <a:r>
              <a:rPr lang="en-US" sz="2800" dirty="0"/>
              <a:t> </a:t>
            </a:r>
            <a:r>
              <a:rPr lang="en-US" sz="2800" dirty="0" err="1"/>
              <a:t>lượng</a:t>
            </a:r>
            <a:r>
              <a:rPr lang="en-US" sz="2800" dirty="0"/>
              <a:t> </a:t>
            </a:r>
            <a:r>
              <a:rPr lang="en-US" sz="2800" dirty="0" err="1"/>
              <a:t>đơn</a:t>
            </a:r>
            <a:r>
              <a:rPr lang="en-US" sz="2800" dirty="0"/>
              <a:t> </a:t>
            </a:r>
            <a:r>
              <a:rPr lang="en-US" sz="2800" dirty="0" err="1"/>
              <a:t>hàng</a:t>
            </a:r>
            <a:r>
              <a:rPr lang="en-US" sz="2800" dirty="0"/>
              <a:t> </a:t>
            </a:r>
            <a:r>
              <a:rPr lang="en-US" sz="2800" dirty="0" err="1"/>
              <a:t>một</a:t>
            </a:r>
            <a:r>
              <a:rPr lang="en-US" sz="2800" dirty="0"/>
              <a:t> </a:t>
            </a:r>
            <a:r>
              <a:rPr lang="en-US" sz="2800" dirty="0" err="1"/>
              <a:t>cách</a:t>
            </a:r>
            <a:r>
              <a:rPr lang="en-US" sz="2800" dirty="0"/>
              <a:t> </a:t>
            </a:r>
            <a:r>
              <a:rPr lang="en-US" sz="2800" dirty="0" err="1"/>
              <a:t>hợp</a:t>
            </a:r>
            <a:r>
              <a:rPr lang="en-US" sz="2800" dirty="0"/>
              <a:t> </a:t>
            </a:r>
            <a:r>
              <a:rPr lang="en-US" sz="2800" dirty="0" err="1"/>
              <a:t>lý</a:t>
            </a:r>
            <a:r>
              <a:rPr lang="en-US" sz="2800" dirty="0"/>
              <a:t>. </a:t>
            </a:r>
            <a:r>
              <a:rPr lang="en-US" sz="2800" dirty="0" err="1"/>
              <a:t>Yêu</a:t>
            </a:r>
            <a:r>
              <a:rPr lang="en-US" sz="2800" dirty="0"/>
              <a:t> </a:t>
            </a:r>
            <a:r>
              <a:rPr lang="en-US" sz="2800" dirty="0" err="1"/>
              <a:t>cầu</a:t>
            </a:r>
            <a:r>
              <a:rPr lang="en-US" sz="2800" dirty="0"/>
              <a:t> </a:t>
            </a:r>
            <a:r>
              <a:rPr lang="en-US" sz="2800" dirty="0" err="1"/>
              <a:t>của</a:t>
            </a:r>
            <a:r>
              <a:rPr lang="en-US" sz="2800" dirty="0"/>
              <a:t> </a:t>
            </a:r>
            <a:r>
              <a:rPr lang="en-US" sz="2800" dirty="0" err="1"/>
              <a:t>mẫu</a:t>
            </a:r>
            <a:r>
              <a:rPr lang="en-US" sz="2800" dirty="0"/>
              <a:t> </a:t>
            </a:r>
            <a:r>
              <a:rPr lang="en-US" sz="2800" dirty="0" err="1"/>
              <a:t>trong</a:t>
            </a:r>
            <a:r>
              <a:rPr lang="en-US" sz="2800" dirty="0"/>
              <a:t> </a:t>
            </a:r>
            <a:r>
              <a:rPr lang="en-US" sz="2800" dirty="0" err="1"/>
              <a:t>giai</a:t>
            </a:r>
            <a:r>
              <a:rPr lang="en-US" sz="2800" dirty="0"/>
              <a:t> </a:t>
            </a:r>
            <a:r>
              <a:rPr lang="en-US" sz="2800" dirty="0" err="1"/>
              <a:t>đoạn</a:t>
            </a:r>
            <a:r>
              <a:rPr lang="en-US" sz="2800" dirty="0"/>
              <a:t> </a:t>
            </a:r>
            <a:r>
              <a:rPr lang="en-US" sz="2800" dirty="0" err="1"/>
              <a:t>này</a:t>
            </a:r>
            <a:r>
              <a:rPr lang="en-US" sz="2800" dirty="0"/>
              <a:t> </a:t>
            </a:r>
            <a:r>
              <a:rPr lang="en-US" sz="2800" dirty="0" err="1"/>
              <a:t>là</a:t>
            </a:r>
            <a:r>
              <a:rPr lang="en-US" sz="2800" dirty="0"/>
              <a:t> may </a:t>
            </a:r>
            <a:r>
              <a:rPr lang="en-US" sz="2800" dirty="0" err="1"/>
              <a:t>trên</a:t>
            </a:r>
            <a:r>
              <a:rPr lang="en-US" sz="2800" dirty="0"/>
              <a:t> size </a:t>
            </a:r>
            <a:r>
              <a:rPr lang="en-US" sz="2800" dirty="0" err="1"/>
              <a:t>chuẩn</a:t>
            </a:r>
            <a:r>
              <a:rPr lang="en-US" sz="2800" dirty="0"/>
              <a:t> </a:t>
            </a:r>
            <a:r>
              <a:rPr lang="en-US" sz="2800" dirty="0" err="1"/>
              <a:t>với</a:t>
            </a:r>
            <a:r>
              <a:rPr lang="en-US" sz="2800" dirty="0"/>
              <a:t> </a:t>
            </a:r>
            <a:r>
              <a:rPr lang="en-US" sz="2800" dirty="0" err="1"/>
              <a:t>vải</a:t>
            </a:r>
            <a:r>
              <a:rPr lang="en-US" sz="2800" dirty="0"/>
              <a:t>, </a:t>
            </a:r>
            <a:r>
              <a:rPr lang="en-US" sz="2800" dirty="0" err="1"/>
              <a:t>phụ</a:t>
            </a:r>
            <a:r>
              <a:rPr lang="en-US" sz="2800" dirty="0"/>
              <a:t> </a:t>
            </a:r>
            <a:r>
              <a:rPr lang="en-US" sz="2800" dirty="0" err="1"/>
              <a:t>liệu</a:t>
            </a:r>
            <a:r>
              <a:rPr lang="en-US" sz="2800" dirty="0"/>
              <a:t> </a:t>
            </a:r>
            <a:r>
              <a:rPr lang="en-US" sz="2800" dirty="0" err="1"/>
              <a:t>và</a:t>
            </a:r>
            <a:r>
              <a:rPr lang="en-US" sz="2800" dirty="0"/>
              <a:t> </a:t>
            </a:r>
            <a:r>
              <a:rPr lang="en-US" sz="2800" dirty="0" err="1"/>
              <a:t>kiểu</a:t>
            </a:r>
            <a:r>
              <a:rPr lang="en-US" sz="2800" dirty="0"/>
              <a:t> </a:t>
            </a:r>
            <a:r>
              <a:rPr lang="en-US" sz="2800" dirty="0" err="1"/>
              <a:t>dáng</a:t>
            </a:r>
            <a:r>
              <a:rPr lang="en-US" sz="2800" dirty="0"/>
              <a:t> </a:t>
            </a:r>
            <a:r>
              <a:rPr lang="en-US" sz="2800" dirty="0" err="1"/>
              <a:t>đúng</a:t>
            </a:r>
            <a:r>
              <a:rPr lang="en-US" sz="2800" dirty="0"/>
              <a:t> </a:t>
            </a:r>
            <a:r>
              <a:rPr lang="en-US" sz="2800" dirty="0" err="1"/>
              <a:t>như</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02996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41</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a:t>f. </a:t>
            </a:r>
            <a:r>
              <a:rPr lang="en-US" sz="2800" dirty="0" err="1"/>
              <a:t>Mẫu</a:t>
            </a:r>
            <a:r>
              <a:rPr lang="en-US" sz="2800" dirty="0"/>
              <a:t> </a:t>
            </a:r>
            <a:r>
              <a:rPr lang="en-US" sz="2800" dirty="0" err="1"/>
              <a:t>kiểm</a:t>
            </a:r>
            <a:r>
              <a:rPr lang="en-US" sz="2800" dirty="0"/>
              <a:t> size ( Size set sample)</a:t>
            </a:r>
          </a:p>
          <a:p>
            <a:pPr marL="0" indent="0">
              <a:buNone/>
            </a:pPr>
            <a:r>
              <a:rPr lang="en-US" sz="2800" dirty="0"/>
              <a:t>     </a:t>
            </a:r>
            <a:r>
              <a:rPr lang="en-US" sz="2800" dirty="0" err="1"/>
              <a:t>Là</a:t>
            </a:r>
            <a:r>
              <a:rPr lang="en-US" sz="2800" dirty="0"/>
              <a:t> </a:t>
            </a:r>
            <a:r>
              <a:rPr lang="en-US" sz="2800" dirty="0" err="1"/>
              <a:t>mẫu</a:t>
            </a:r>
            <a:r>
              <a:rPr lang="en-US" sz="2800" dirty="0"/>
              <a:t> may </a:t>
            </a:r>
            <a:r>
              <a:rPr lang="en-US" sz="2800" dirty="0" err="1"/>
              <a:t>tất</a:t>
            </a:r>
            <a:r>
              <a:rPr lang="en-US" sz="2800" dirty="0"/>
              <a:t> </a:t>
            </a:r>
            <a:r>
              <a:rPr lang="en-US" sz="2800" dirty="0" err="1"/>
              <a:t>cả</a:t>
            </a:r>
            <a:r>
              <a:rPr lang="en-US" sz="2800" dirty="0"/>
              <a:t> </a:t>
            </a:r>
            <a:r>
              <a:rPr lang="en-US" sz="2800" dirty="0" err="1"/>
              <a:t>các</a:t>
            </a:r>
            <a:r>
              <a:rPr lang="en-US" sz="2800" dirty="0"/>
              <a:t> size </a:t>
            </a:r>
            <a:r>
              <a:rPr lang="en-US" sz="2800" dirty="0" err="1"/>
              <a:t>hoặc</a:t>
            </a:r>
            <a:r>
              <a:rPr lang="en-US" sz="2800" dirty="0"/>
              <a:t> size </a:t>
            </a:r>
            <a:r>
              <a:rPr lang="en-US" sz="2800" dirty="0" err="1"/>
              <a:t>nhỏ</a:t>
            </a:r>
            <a:r>
              <a:rPr lang="en-US" sz="2800" dirty="0"/>
              <a:t> </a:t>
            </a:r>
            <a:r>
              <a:rPr lang="en-US" sz="2800" dirty="0" err="1"/>
              <a:t>nhất</a:t>
            </a:r>
            <a:r>
              <a:rPr lang="en-US" sz="2800" dirty="0"/>
              <a:t> – size </a:t>
            </a:r>
            <a:r>
              <a:rPr lang="en-US" sz="2800" dirty="0" err="1"/>
              <a:t>giữa</a:t>
            </a:r>
            <a:r>
              <a:rPr lang="en-US" sz="2800" dirty="0"/>
              <a:t> – size </a:t>
            </a:r>
            <a:r>
              <a:rPr lang="en-US" sz="2800" dirty="0" err="1"/>
              <a:t>lớn</a:t>
            </a:r>
            <a:r>
              <a:rPr lang="en-US" sz="2800" dirty="0"/>
              <a:t> </a:t>
            </a:r>
            <a:r>
              <a:rPr lang="en-US" sz="2800" dirty="0" err="1"/>
              <a:t>nhất</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thông</a:t>
            </a:r>
            <a:r>
              <a:rPr lang="en-US" sz="2800" dirty="0"/>
              <a:t> </a:t>
            </a:r>
            <a:r>
              <a:rPr lang="en-US" sz="2800" dirty="0" err="1"/>
              <a:t>số</a:t>
            </a:r>
            <a:r>
              <a:rPr lang="en-US" sz="2800" dirty="0"/>
              <a:t> </a:t>
            </a:r>
            <a:r>
              <a:rPr lang="en-US" sz="2800" dirty="0" err="1"/>
              <a:t>từng</a:t>
            </a:r>
            <a:r>
              <a:rPr lang="en-US" sz="2800" dirty="0"/>
              <a:t> size </a:t>
            </a:r>
            <a:r>
              <a:rPr lang="en-US" sz="2800" dirty="0" err="1"/>
              <a:t>và</a:t>
            </a:r>
            <a:r>
              <a:rPr lang="en-US" sz="2800" dirty="0"/>
              <a:t> </a:t>
            </a:r>
            <a:r>
              <a:rPr lang="en-US" sz="2800" dirty="0" err="1"/>
              <a:t>bước</a:t>
            </a:r>
            <a:r>
              <a:rPr lang="en-US" sz="2800" dirty="0"/>
              <a:t> </a:t>
            </a:r>
            <a:r>
              <a:rPr lang="en-US" sz="2800" dirty="0" err="1"/>
              <a:t>nhảy</a:t>
            </a:r>
            <a:r>
              <a:rPr lang="en-US" sz="2800" dirty="0"/>
              <a:t> </a:t>
            </a:r>
            <a:r>
              <a:rPr lang="en-US" sz="2800" dirty="0" err="1"/>
              <a:t>giữa</a:t>
            </a:r>
            <a:r>
              <a:rPr lang="en-US" sz="2800" dirty="0"/>
              <a:t> </a:t>
            </a:r>
            <a:r>
              <a:rPr lang="en-US" sz="2800" dirty="0" err="1"/>
              <a:t>các</a:t>
            </a:r>
            <a:r>
              <a:rPr lang="en-US" sz="2800" dirty="0"/>
              <a:t> size </a:t>
            </a:r>
            <a:r>
              <a:rPr lang="en-US" sz="2800" dirty="0" err="1"/>
              <a:t>có</a:t>
            </a:r>
            <a:r>
              <a:rPr lang="en-US" sz="2800" dirty="0"/>
              <a:t> </a:t>
            </a:r>
            <a:r>
              <a:rPr lang="en-US" sz="2800" dirty="0" err="1"/>
              <a:t>hợp</a:t>
            </a:r>
            <a:r>
              <a:rPr lang="en-US" sz="2800" dirty="0"/>
              <a:t> </a:t>
            </a:r>
            <a:r>
              <a:rPr lang="en-US" sz="2800" dirty="0" err="1"/>
              <a:t>lý</a:t>
            </a:r>
            <a:r>
              <a:rPr lang="en-US" sz="2800" dirty="0"/>
              <a:t> hay </a:t>
            </a:r>
            <a:r>
              <a:rPr lang="en-US" sz="2800" dirty="0" err="1"/>
              <a:t>không</a:t>
            </a:r>
            <a:r>
              <a:rPr lang="en-US" sz="2800" dirty="0"/>
              <a:t>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543093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42</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g.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 PP sample/ Approval sample)</a:t>
            </a:r>
          </a:p>
          <a:p>
            <a:pPr>
              <a:buFont typeface="Arial" pitchFamily="34" charset="0"/>
              <a:buChar char="•"/>
            </a:pPr>
            <a:r>
              <a:rPr lang="en-US" sz="2800" dirty="0"/>
              <a:t>     </a:t>
            </a:r>
            <a:r>
              <a:rPr lang="en-US" sz="2800" dirty="0" err="1"/>
              <a:t>Là</a:t>
            </a:r>
            <a:r>
              <a:rPr lang="en-US" sz="2800" dirty="0"/>
              <a:t> </a:t>
            </a:r>
            <a:r>
              <a:rPr lang="en-US" sz="2800" dirty="0" err="1"/>
              <a:t>mẫu</a:t>
            </a:r>
            <a:r>
              <a:rPr lang="en-US" sz="2800" dirty="0"/>
              <a:t> may </a:t>
            </a:r>
            <a:r>
              <a:rPr lang="en-US" sz="2800" dirty="0" err="1"/>
              <a:t>sử</a:t>
            </a:r>
            <a:r>
              <a:rPr lang="en-US" sz="2800" dirty="0"/>
              <a:t> </a:t>
            </a:r>
            <a:r>
              <a:rPr lang="en-US" sz="2800" dirty="0" err="1"/>
              <a:t>dụng</a:t>
            </a:r>
            <a:r>
              <a:rPr lang="en-US" sz="2800" dirty="0"/>
              <a:t> </a:t>
            </a:r>
            <a:r>
              <a:rPr lang="en-US" sz="2800" dirty="0" err="1"/>
              <a:t>đúng</a:t>
            </a:r>
            <a:r>
              <a:rPr lang="en-US" sz="2800" dirty="0"/>
              <a:t> NPL </a:t>
            </a:r>
            <a:r>
              <a:rPr lang="en-US" sz="2800" dirty="0" err="1"/>
              <a:t>để</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duyệt</a:t>
            </a:r>
            <a:r>
              <a:rPr lang="en-US" sz="2800" dirty="0"/>
              <a:t> </a:t>
            </a:r>
            <a:r>
              <a:rPr lang="en-US" sz="2800" dirty="0" err="1"/>
              <a:t>lại</a:t>
            </a:r>
            <a:r>
              <a:rPr lang="en-US" sz="2800" dirty="0"/>
              <a:t> </a:t>
            </a:r>
            <a:r>
              <a:rPr lang="en-US" sz="2800" dirty="0" err="1"/>
              <a:t>toàn</a:t>
            </a:r>
            <a:r>
              <a:rPr lang="en-US" sz="2800" dirty="0"/>
              <a:t> </a:t>
            </a:r>
            <a:r>
              <a:rPr lang="en-US" sz="2800" dirty="0" err="1"/>
              <a:t>diện</a:t>
            </a:r>
            <a:r>
              <a:rPr lang="en-US" sz="2800" dirty="0"/>
              <a:t> </a:t>
            </a:r>
            <a:r>
              <a:rPr lang="en-US" sz="2800" dirty="0" err="1"/>
              <a:t>trước</a:t>
            </a:r>
            <a:r>
              <a:rPr lang="en-US" sz="2800" dirty="0"/>
              <a:t> </a:t>
            </a:r>
            <a:r>
              <a:rPr lang="en-US" sz="2800" dirty="0" err="1"/>
              <a:t>khi</a:t>
            </a:r>
            <a:r>
              <a:rPr lang="en-US" sz="2800" dirty="0"/>
              <a:t> </a:t>
            </a:r>
            <a:r>
              <a:rPr lang="en-US" sz="2800" dirty="0" err="1"/>
              <a:t>bắt</a:t>
            </a:r>
            <a:r>
              <a:rPr lang="en-US" sz="2800" dirty="0"/>
              <a:t> </a:t>
            </a:r>
            <a:r>
              <a:rPr lang="en-US" sz="2800" dirty="0" err="1"/>
              <a:t>đầu</a:t>
            </a:r>
            <a:r>
              <a:rPr lang="en-US" sz="2800" dirty="0"/>
              <a:t> </a:t>
            </a:r>
            <a:r>
              <a:rPr lang="en-US" sz="2800" dirty="0" err="1"/>
              <a:t>cắt</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Nếu</a:t>
            </a:r>
            <a:r>
              <a:rPr lang="en-US" sz="2800" dirty="0"/>
              <a:t> </a:t>
            </a:r>
            <a:r>
              <a:rPr lang="en-US" sz="2800" dirty="0" err="1"/>
              <a:t>khách</a:t>
            </a:r>
            <a:r>
              <a:rPr lang="en-US" sz="2800" dirty="0"/>
              <a:t> </a:t>
            </a:r>
            <a:r>
              <a:rPr lang="en-US" sz="2800" dirty="0" err="1"/>
              <a:t>hàng</a:t>
            </a:r>
            <a:r>
              <a:rPr lang="en-US" sz="2800" dirty="0"/>
              <a:t> </a:t>
            </a:r>
            <a:r>
              <a:rPr lang="en-US" sz="2800" dirty="0" err="1"/>
              <a:t>chưa</a:t>
            </a:r>
            <a:r>
              <a:rPr lang="en-US" sz="2800" dirty="0"/>
              <a:t> </a:t>
            </a:r>
            <a:r>
              <a:rPr lang="en-US" sz="2800" dirty="0" err="1"/>
              <a:t>duyệt</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dù</a:t>
            </a:r>
            <a:r>
              <a:rPr lang="en-US" sz="2800" dirty="0"/>
              <a:t> </a:t>
            </a:r>
            <a:r>
              <a:rPr lang="en-US" sz="2800" dirty="0" err="1"/>
              <a:t>đã</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nhà</a:t>
            </a:r>
            <a:r>
              <a:rPr lang="en-US" sz="2800" dirty="0"/>
              <a:t> </a:t>
            </a:r>
            <a:r>
              <a:rPr lang="en-US" sz="2800" dirty="0" err="1"/>
              <a:t>máy</a:t>
            </a:r>
            <a:r>
              <a:rPr lang="en-US" sz="2800" dirty="0"/>
              <a:t> </a:t>
            </a:r>
            <a:r>
              <a:rPr lang="en-US" sz="2800" dirty="0" err="1"/>
              <a:t>cũng</a:t>
            </a:r>
            <a:r>
              <a:rPr lang="en-US" sz="2800" dirty="0"/>
              <a:t> </a:t>
            </a:r>
            <a:r>
              <a:rPr lang="en-US" sz="2800" dirty="0" err="1"/>
              <a:t>không</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sản</a:t>
            </a:r>
            <a:r>
              <a:rPr lang="en-US" sz="2800" dirty="0"/>
              <a:t> </a:t>
            </a:r>
            <a:r>
              <a:rPr lang="en-US" sz="2800" dirty="0" err="1"/>
              <a:t>xuất</a:t>
            </a:r>
            <a:r>
              <a:rPr lang="en-US" sz="2800" dirty="0"/>
              <a:t>.</a:t>
            </a:r>
          </a:p>
          <a:p>
            <a:pPr>
              <a:buFont typeface="Arial" pitchFamily="34" charset="0"/>
              <a:buChar char="•"/>
            </a:pPr>
            <a:r>
              <a:rPr lang="en-US" sz="2800" dirty="0"/>
              <a:t>     </a:t>
            </a:r>
            <a:r>
              <a:rPr lang="en-US" sz="2800" dirty="0" err="1"/>
              <a:t>Khi</a:t>
            </a:r>
            <a:r>
              <a:rPr lang="en-US" sz="2800" dirty="0"/>
              <a:t> </a:t>
            </a:r>
            <a:r>
              <a:rPr lang="en-US" sz="2800" dirty="0" err="1"/>
              <a:t>thực</a:t>
            </a:r>
            <a:r>
              <a:rPr lang="en-US" sz="2800" dirty="0"/>
              <a:t> </a:t>
            </a:r>
            <a:r>
              <a:rPr lang="en-US" sz="2800" dirty="0" err="1"/>
              <a:t>hiện</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điều</a:t>
            </a:r>
            <a:r>
              <a:rPr lang="en-US" sz="2800" dirty="0"/>
              <a:t> </a:t>
            </a:r>
            <a:r>
              <a:rPr lang="en-US" sz="2800" dirty="0" err="1"/>
              <a:t>kiện</a:t>
            </a:r>
            <a:r>
              <a:rPr lang="en-US" sz="2800" dirty="0"/>
              <a:t> </a:t>
            </a:r>
            <a:r>
              <a:rPr lang="en-US" sz="2800" dirty="0" err="1"/>
              <a:t>tiên</a:t>
            </a:r>
            <a:r>
              <a:rPr lang="en-US" sz="2800" dirty="0"/>
              <a:t> </a:t>
            </a:r>
            <a:r>
              <a:rPr lang="en-US" sz="2800" dirty="0" err="1"/>
              <a:t>quyết</a:t>
            </a:r>
            <a:r>
              <a:rPr lang="en-US" sz="2800" dirty="0"/>
              <a:t> </a:t>
            </a:r>
            <a:r>
              <a:rPr lang="en-US" sz="2800" dirty="0" err="1"/>
              <a:t>là</a:t>
            </a:r>
            <a:r>
              <a:rPr lang="en-US" sz="2800" dirty="0"/>
              <a:t> </a:t>
            </a:r>
            <a:r>
              <a:rPr lang="en-US" sz="2800" dirty="0" err="1"/>
              <a:t>đúng</a:t>
            </a:r>
            <a:r>
              <a:rPr lang="en-US" sz="2800" dirty="0"/>
              <a:t> – </a:t>
            </a:r>
            <a:r>
              <a:rPr lang="en-US" sz="2800" dirty="0" err="1"/>
              <a:t>đạt</a:t>
            </a:r>
            <a:r>
              <a:rPr lang="en-US" sz="2800" dirty="0"/>
              <a:t> – </a:t>
            </a:r>
            <a:r>
              <a:rPr lang="en-US" sz="2800" dirty="0" err="1"/>
              <a:t>đẹp</a:t>
            </a:r>
            <a:r>
              <a:rPr lang="en-US" sz="2800" dirty="0"/>
              <a:t> </a:t>
            </a:r>
            <a:r>
              <a:rPr lang="en-US" sz="2800" dirty="0" err="1"/>
              <a:t>để</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chấp</a:t>
            </a:r>
            <a:r>
              <a:rPr lang="en-US" sz="2800" dirty="0"/>
              <a:t> </a:t>
            </a:r>
            <a:r>
              <a:rPr lang="en-US" sz="2800" dirty="0" err="1"/>
              <a:t>nhận</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mọi</a:t>
            </a:r>
            <a:r>
              <a:rPr lang="en-US" sz="2800" dirty="0"/>
              <a:t> </a:t>
            </a:r>
            <a:r>
              <a:rPr lang="en-US" sz="2800" dirty="0" err="1"/>
              <a:t>trì</a:t>
            </a:r>
            <a:r>
              <a:rPr lang="en-US" sz="2800" dirty="0"/>
              <a:t> </a:t>
            </a:r>
            <a:r>
              <a:rPr lang="en-US" sz="2800" dirty="0" err="1"/>
              <a:t>hoãn</a:t>
            </a:r>
            <a:r>
              <a:rPr lang="en-US" sz="2800" dirty="0"/>
              <a:t> </a:t>
            </a:r>
            <a:r>
              <a:rPr lang="en-US" sz="2800" dirty="0" err="1"/>
              <a:t>cho</a:t>
            </a:r>
            <a:r>
              <a:rPr lang="en-US" sz="2800" dirty="0"/>
              <a:t> </a:t>
            </a:r>
            <a:r>
              <a:rPr lang="en-US" sz="2800" dirty="0" err="1"/>
              <a:t>kế</a:t>
            </a:r>
            <a:r>
              <a:rPr lang="en-US" sz="2800" dirty="0"/>
              <a:t> </a:t>
            </a:r>
            <a:r>
              <a:rPr lang="en-US" sz="2800" dirty="0" err="1"/>
              <a:t>hoạch</a:t>
            </a:r>
            <a:r>
              <a:rPr lang="en-US" sz="2800" dirty="0"/>
              <a:t> </a:t>
            </a:r>
            <a:r>
              <a:rPr lang="en-US" sz="2800" dirty="0" err="1"/>
              <a:t>lên</a:t>
            </a:r>
            <a:r>
              <a:rPr lang="en-US" sz="2800" dirty="0"/>
              <a:t> </a:t>
            </a:r>
            <a:r>
              <a:rPr lang="en-US" sz="2800" dirty="0" err="1"/>
              <a:t>chuyền</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287453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43</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h. </a:t>
            </a:r>
            <a:r>
              <a:rPr lang="en-US" sz="2800" dirty="0" err="1"/>
              <a:t>Mẫu</a:t>
            </a:r>
            <a:r>
              <a:rPr lang="en-US" sz="2800" dirty="0"/>
              <a:t> </a:t>
            </a:r>
            <a:r>
              <a:rPr lang="en-US" sz="2800" dirty="0" err="1"/>
              <a:t>thử</a:t>
            </a:r>
            <a:r>
              <a:rPr lang="en-US" sz="2800" dirty="0"/>
              <a:t> </a:t>
            </a:r>
            <a:r>
              <a:rPr lang="en-US" sz="2800" dirty="0" err="1"/>
              <a:t>nghiệm</a:t>
            </a:r>
            <a:r>
              <a:rPr lang="en-US" sz="2800" dirty="0"/>
              <a:t>( Test sample)</a:t>
            </a:r>
          </a:p>
          <a:p>
            <a:pPr marL="0" indent="0">
              <a:buNone/>
            </a:pPr>
            <a:r>
              <a:rPr lang="en-US" sz="2800" dirty="0"/>
              <a:t>     </a:t>
            </a:r>
            <a:r>
              <a:rPr lang="en-US" sz="2800" dirty="0" err="1"/>
              <a:t>Thường</a:t>
            </a:r>
            <a:r>
              <a:rPr lang="en-US" sz="2800" dirty="0"/>
              <a:t> </a:t>
            </a:r>
            <a:r>
              <a:rPr lang="en-US" sz="2800" dirty="0" err="1"/>
              <a:t>là</a:t>
            </a:r>
            <a:r>
              <a:rPr lang="en-US" sz="2800" dirty="0"/>
              <a:t> </a:t>
            </a:r>
            <a:r>
              <a:rPr lang="en-US" sz="2800" dirty="0" err="1"/>
              <a:t>mẫu</a:t>
            </a:r>
            <a:r>
              <a:rPr lang="en-US" sz="2800" dirty="0"/>
              <a:t> </a:t>
            </a:r>
            <a:r>
              <a:rPr lang="en-US" sz="2800" dirty="0" err="1"/>
              <a:t>để</a:t>
            </a:r>
            <a:r>
              <a:rPr lang="en-US" sz="2800" dirty="0"/>
              <a:t> </a:t>
            </a:r>
            <a:r>
              <a:rPr lang="en-US" sz="2800" dirty="0" err="1"/>
              <a:t>kiểm</a:t>
            </a:r>
            <a:r>
              <a:rPr lang="en-US" sz="2800" dirty="0"/>
              <a:t> </a:t>
            </a:r>
            <a:r>
              <a:rPr lang="en-US" sz="2800" dirty="0" err="1"/>
              <a:t>tra</a:t>
            </a:r>
            <a:r>
              <a:rPr lang="en-US" sz="2800" dirty="0"/>
              <a:t> </a:t>
            </a:r>
            <a:r>
              <a:rPr lang="en-US" sz="2800" dirty="0" err="1"/>
              <a:t>tính</a:t>
            </a:r>
            <a:r>
              <a:rPr lang="en-US" sz="2800" dirty="0"/>
              <a:t> </a:t>
            </a:r>
            <a:r>
              <a:rPr lang="en-US" sz="2800" dirty="0" err="1"/>
              <a:t>chất</a:t>
            </a:r>
            <a:r>
              <a:rPr lang="en-US" sz="2800" dirty="0"/>
              <a:t> </a:t>
            </a:r>
            <a:r>
              <a:rPr lang="en-US" sz="2800" dirty="0" err="1"/>
              <a:t>hóa</a:t>
            </a:r>
            <a:r>
              <a:rPr lang="en-US" sz="2800" dirty="0"/>
              <a:t> </a:t>
            </a:r>
            <a:r>
              <a:rPr lang="en-US" sz="2800" dirty="0" err="1"/>
              <a:t>lý</a:t>
            </a:r>
            <a:r>
              <a:rPr lang="en-US" sz="2800" dirty="0"/>
              <a:t> </a:t>
            </a:r>
            <a:r>
              <a:rPr lang="en-US" sz="2800" dirty="0" err="1"/>
              <a:t>của</a:t>
            </a:r>
            <a:r>
              <a:rPr lang="en-US" sz="2800" dirty="0"/>
              <a:t> </a:t>
            </a:r>
            <a:r>
              <a:rPr lang="en-US" sz="2800" dirty="0" err="1"/>
              <a:t>sản</a:t>
            </a:r>
            <a:r>
              <a:rPr lang="en-US" sz="2800" dirty="0"/>
              <a:t> </a:t>
            </a:r>
            <a:r>
              <a:rPr lang="en-US" sz="2800" dirty="0" err="1"/>
              <a:t>phẩm</a:t>
            </a:r>
            <a:r>
              <a:rPr lang="en-US" sz="2800" dirty="0"/>
              <a:t>: </a:t>
            </a:r>
            <a:r>
              <a:rPr lang="en-US" sz="2800" dirty="0" err="1"/>
              <a:t>thử</a:t>
            </a:r>
            <a:r>
              <a:rPr lang="en-US" sz="2800" dirty="0"/>
              <a:t> </a:t>
            </a:r>
            <a:r>
              <a:rPr lang="en-US" sz="2800" dirty="0" err="1"/>
              <a:t>độ</a:t>
            </a:r>
            <a:r>
              <a:rPr lang="en-US" sz="2800" dirty="0"/>
              <a:t> </a:t>
            </a:r>
            <a:r>
              <a:rPr lang="en-US" sz="2800" dirty="0" err="1"/>
              <a:t>bền</a:t>
            </a:r>
            <a:r>
              <a:rPr lang="en-US" sz="2800" dirty="0"/>
              <a:t> </a:t>
            </a:r>
            <a:r>
              <a:rPr lang="en-US" sz="2800" dirty="0" err="1"/>
              <a:t>kéo</a:t>
            </a:r>
            <a:r>
              <a:rPr lang="en-US" sz="2800" dirty="0"/>
              <a:t>, </a:t>
            </a:r>
            <a:r>
              <a:rPr lang="en-US" sz="2800" dirty="0" err="1"/>
              <a:t>độ</a:t>
            </a:r>
            <a:r>
              <a:rPr lang="en-US" sz="2800" dirty="0"/>
              <a:t> </a:t>
            </a:r>
            <a:r>
              <a:rPr lang="en-US" sz="2800" dirty="0" err="1"/>
              <a:t>xé</a:t>
            </a:r>
            <a:r>
              <a:rPr lang="en-US" sz="2800" dirty="0"/>
              <a:t> </a:t>
            </a:r>
            <a:r>
              <a:rPr lang="en-US" sz="2800" dirty="0" err="1"/>
              <a:t>rách</a:t>
            </a:r>
            <a:r>
              <a:rPr lang="en-US" sz="2800" dirty="0"/>
              <a:t>, </a:t>
            </a:r>
            <a:r>
              <a:rPr lang="en-US" sz="2800" dirty="0" err="1"/>
              <a:t>độ</a:t>
            </a:r>
            <a:r>
              <a:rPr lang="en-US" sz="2800" dirty="0"/>
              <a:t> </a:t>
            </a:r>
            <a:r>
              <a:rPr lang="en-US" sz="2800" dirty="0" err="1"/>
              <a:t>bền</a:t>
            </a:r>
            <a:r>
              <a:rPr lang="en-US" sz="2800" dirty="0"/>
              <a:t> </a:t>
            </a:r>
            <a:r>
              <a:rPr lang="en-US" sz="2800" dirty="0" err="1"/>
              <a:t>màu</a:t>
            </a:r>
            <a:r>
              <a:rPr lang="en-US" sz="2800" dirty="0"/>
              <a:t>, </a:t>
            </a:r>
            <a:r>
              <a:rPr lang="en-US" sz="2800" dirty="0" err="1"/>
              <a:t>độ</a:t>
            </a:r>
            <a:r>
              <a:rPr lang="en-US" sz="2800" dirty="0"/>
              <a:t> </a:t>
            </a:r>
            <a:r>
              <a:rPr lang="en-US" sz="2800" dirty="0" err="1"/>
              <a:t>bền</a:t>
            </a:r>
            <a:r>
              <a:rPr lang="en-US" sz="2800" dirty="0"/>
              <a:t> </a:t>
            </a:r>
            <a:r>
              <a:rPr lang="en-US" sz="2800" dirty="0" err="1"/>
              <a:t>giặt</a:t>
            </a:r>
            <a:r>
              <a:rPr lang="en-US" sz="2800" dirty="0"/>
              <a:t>…</a:t>
            </a:r>
            <a:r>
              <a:rPr lang="en-US" sz="2800" dirty="0" err="1"/>
              <a:t>Sản</a:t>
            </a:r>
            <a:r>
              <a:rPr lang="en-US" sz="2800" dirty="0"/>
              <a:t> </a:t>
            </a:r>
            <a:r>
              <a:rPr lang="en-US" sz="2800" dirty="0" err="1"/>
              <a:t>phẩm</a:t>
            </a:r>
            <a:r>
              <a:rPr lang="en-US" sz="2800" dirty="0"/>
              <a:t> </a:t>
            </a:r>
            <a:r>
              <a:rPr lang="en-US" sz="2800" dirty="0" err="1"/>
              <a:t>phải</a:t>
            </a:r>
            <a:r>
              <a:rPr lang="en-US" sz="2800" dirty="0"/>
              <a:t> </a:t>
            </a:r>
            <a:r>
              <a:rPr lang="en-US" sz="2800" dirty="0" err="1"/>
              <a:t>đạt</a:t>
            </a:r>
            <a:r>
              <a:rPr lang="en-US" sz="2800" dirty="0"/>
              <a:t> </a:t>
            </a:r>
            <a:r>
              <a:rPr lang="en-US" sz="2800" dirty="0" err="1"/>
              <a:t>độ</a:t>
            </a:r>
            <a:r>
              <a:rPr lang="en-US" sz="2800" dirty="0"/>
              <a:t> </a:t>
            </a:r>
            <a:r>
              <a:rPr lang="en-US" sz="2800" dirty="0" err="1"/>
              <a:t>bền</a:t>
            </a:r>
            <a:r>
              <a:rPr lang="en-US" sz="2800" dirty="0"/>
              <a:t> </a:t>
            </a:r>
            <a:r>
              <a:rPr lang="en-US" sz="2800" dirty="0" err="1"/>
              <a:t>theo</a:t>
            </a:r>
            <a:r>
              <a:rPr lang="en-US" sz="2800" dirty="0"/>
              <a:t> </a:t>
            </a:r>
            <a:r>
              <a:rPr lang="en-US" sz="2800" dirty="0" err="1"/>
              <a:t>tiêu</a:t>
            </a:r>
            <a:r>
              <a:rPr lang="en-US" sz="2800" dirty="0"/>
              <a:t> </a:t>
            </a:r>
            <a:r>
              <a:rPr lang="en-US" sz="2800" dirty="0" err="1"/>
              <a:t>chuẩn</a:t>
            </a:r>
            <a:r>
              <a:rPr lang="en-US" sz="2800" dirty="0"/>
              <a:t> </a:t>
            </a:r>
            <a:r>
              <a:rPr lang="en-US" sz="2800" dirty="0" err="1"/>
              <a:t>của</a:t>
            </a:r>
            <a:r>
              <a:rPr lang="en-US" sz="2800" dirty="0"/>
              <a:t> </a:t>
            </a:r>
            <a:r>
              <a:rPr lang="en-US" sz="2800" dirty="0" err="1"/>
              <a:t>khách</a:t>
            </a:r>
            <a:r>
              <a:rPr lang="en-US" sz="2800" dirty="0"/>
              <a:t> </a:t>
            </a:r>
            <a:r>
              <a:rPr lang="en-US" sz="2800" dirty="0" err="1"/>
              <a:t>hàng</a:t>
            </a:r>
            <a:r>
              <a:rPr lang="en-US" sz="2800" dirty="0"/>
              <a:t> </a:t>
            </a:r>
            <a:r>
              <a:rPr lang="en-US" sz="2800" dirty="0" err="1"/>
              <a:t>đưa</a:t>
            </a:r>
            <a:r>
              <a:rPr lang="en-US" sz="2800" dirty="0"/>
              <a:t> </a:t>
            </a:r>
            <a:r>
              <a:rPr lang="en-US" sz="2800" dirty="0" err="1"/>
              <a:t>ra.</a:t>
            </a:r>
            <a:r>
              <a:rPr lang="en-US" sz="2800" dirty="0"/>
              <a:t> </a:t>
            </a:r>
            <a:r>
              <a:rPr lang="en-US" sz="2800" dirty="0" err="1"/>
              <a:t>Việc</a:t>
            </a:r>
            <a:r>
              <a:rPr lang="en-US" sz="2800" dirty="0"/>
              <a:t> </a:t>
            </a:r>
            <a:r>
              <a:rPr lang="en-US" sz="2800" dirty="0" err="1"/>
              <a:t>thử</a:t>
            </a:r>
            <a:r>
              <a:rPr lang="en-US" sz="2800" dirty="0"/>
              <a:t> </a:t>
            </a:r>
            <a:r>
              <a:rPr lang="en-US" sz="2800" dirty="0" err="1"/>
              <a:t>nghiệm</a:t>
            </a:r>
            <a:r>
              <a:rPr lang="en-US" sz="2800" dirty="0"/>
              <a:t> </a:t>
            </a:r>
            <a:r>
              <a:rPr lang="en-US" sz="2800" dirty="0" err="1"/>
              <a:t>có</a:t>
            </a:r>
            <a:r>
              <a:rPr lang="en-US" sz="2800" dirty="0"/>
              <a:t> </a:t>
            </a:r>
            <a:r>
              <a:rPr lang="en-US" sz="2800" dirty="0" err="1"/>
              <a:t>thể</a:t>
            </a:r>
            <a:r>
              <a:rPr lang="en-US" sz="2800" dirty="0"/>
              <a:t> </a:t>
            </a:r>
            <a:r>
              <a:rPr lang="en-US" sz="2800" dirty="0" err="1"/>
              <a:t>thực</a:t>
            </a:r>
            <a:r>
              <a:rPr lang="en-US" sz="2800" dirty="0"/>
              <a:t> </a:t>
            </a:r>
            <a:r>
              <a:rPr lang="en-US" sz="2800" dirty="0" err="1"/>
              <a:t>hiện</a:t>
            </a:r>
            <a:r>
              <a:rPr lang="en-US" sz="2800" dirty="0"/>
              <a:t> </a:t>
            </a:r>
            <a:r>
              <a:rPr lang="en-US" sz="2800" dirty="0" err="1"/>
              <a:t>tại</a:t>
            </a:r>
            <a:r>
              <a:rPr lang="en-US" sz="2800" dirty="0"/>
              <a:t> </a:t>
            </a:r>
            <a:r>
              <a:rPr lang="en-US" sz="2800" dirty="0" err="1"/>
              <a:t>phòng</a:t>
            </a:r>
            <a:r>
              <a:rPr lang="en-US" sz="2800" dirty="0"/>
              <a:t> </a:t>
            </a:r>
            <a:r>
              <a:rPr lang="en-US" sz="2800" dirty="0" err="1"/>
              <a:t>thí</a:t>
            </a:r>
            <a:r>
              <a:rPr lang="en-US" sz="2800" dirty="0"/>
              <a:t> </a:t>
            </a:r>
            <a:r>
              <a:rPr lang="en-US" sz="2800" dirty="0" err="1"/>
              <a:t>nghiệm</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hoặc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tự</a:t>
            </a:r>
            <a:r>
              <a:rPr lang="en-US" sz="2800" dirty="0"/>
              <a:t> </a:t>
            </a:r>
            <a:r>
              <a:rPr lang="en-US" sz="2800" dirty="0" err="1"/>
              <a:t>triển</a:t>
            </a:r>
            <a:r>
              <a:rPr lang="en-US" sz="2800" dirty="0"/>
              <a:t> </a:t>
            </a:r>
            <a:r>
              <a:rPr lang="en-US" sz="2800" dirty="0" err="1"/>
              <a:t>khai</a:t>
            </a:r>
            <a:r>
              <a:rPr lang="en-US" sz="2800" dirty="0"/>
              <a:t>. </a:t>
            </a:r>
          </a:p>
          <a:p>
            <a:pPr marL="0" indent="0">
              <a:buNone/>
            </a:pP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41728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44</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i. </a:t>
            </a:r>
            <a:r>
              <a:rPr lang="en-US" sz="2800" dirty="0" err="1"/>
              <a:t>Mẫu</a:t>
            </a:r>
            <a:r>
              <a:rPr lang="en-US" sz="2800" dirty="0"/>
              <a:t> wash (wash sample)</a:t>
            </a:r>
          </a:p>
          <a:p>
            <a:pPr marL="0" indent="0">
              <a:buNone/>
            </a:pPr>
            <a:r>
              <a:rPr lang="en-US" sz="2800" dirty="0"/>
              <a:t>     </a:t>
            </a:r>
            <a:r>
              <a:rPr lang="en-US" sz="2800" dirty="0" err="1"/>
              <a:t>Là</a:t>
            </a:r>
            <a:r>
              <a:rPr lang="en-US" sz="2800" dirty="0"/>
              <a:t> </a:t>
            </a:r>
            <a:r>
              <a:rPr lang="en-US" sz="2800" dirty="0" err="1"/>
              <a:t>loại</a:t>
            </a:r>
            <a:r>
              <a:rPr lang="en-US" sz="2800" dirty="0"/>
              <a:t> </a:t>
            </a:r>
            <a:r>
              <a:rPr lang="en-US" sz="2800" dirty="0" err="1"/>
              <a:t>mẫu</a:t>
            </a:r>
            <a:r>
              <a:rPr lang="en-US" sz="2800" dirty="0"/>
              <a:t> </a:t>
            </a:r>
            <a:r>
              <a:rPr lang="en-US" sz="2800" dirty="0" err="1"/>
              <a:t>dành</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có</a:t>
            </a:r>
            <a:r>
              <a:rPr lang="en-US" sz="2800" dirty="0"/>
              <a:t> </a:t>
            </a:r>
            <a:r>
              <a:rPr lang="en-US" sz="2800" dirty="0" err="1"/>
              <a:t>chất</a:t>
            </a:r>
            <a:r>
              <a:rPr lang="en-US" sz="2800" dirty="0"/>
              <a:t> </a:t>
            </a:r>
            <a:r>
              <a:rPr lang="en-US" sz="2800" dirty="0" err="1"/>
              <a:t>liệu</a:t>
            </a:r>
            <a:r>
              <a:rPr lang="en-US" sz="2800" dirty="0"/>
              <a:t> </a:t>
            </a:r>
            <a:r>
              <a:rPr lang="en-US" sz="2800" dirty="0" err="1"/>
              <a:t>Demin</a:t>
            </a:r>
            <a:r>
              <a:rPr lang="en-US" sz="2800" dirty="0"/>
              <a:t>, Khaki </a:t>
            </a:r>
            <a:r>
              <a:rPr lang="en-US" sz="2800" dirty="0" err="1"/>
              <a:t>hoặc</a:t>
            </a:r>
            <a:r>
              <a:rPr lang="en-US" sz="2800" dirty="0"/>
              <a:t> </a:t>
            </a:r>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đòi</a:t>
            </a:r>
            <a:r>
              <a:rPr lang="en-US" sz="2800" dirty="0"/>
              <a:t> </a:t>
            </a:r>
            <a:r>
              <a:rPr lang="en-US" sz="2800" dirty="0" err="1"/>
              <a:t>hỏi</a:t>
            </a:r>
            <a:r>
              <a:rPr lang="en-US" sz="2800" dirty="0"/>
              <a:t> </a:t>
            </a:r>
            <a:r>
              <a:rPr lang="en-US" sz="2800" dirty="0" err="1"/>
              <a:t>có</a:t>
            </a:r>
            <a:r>
              <a:rPr lang="en-US" sz="2800" dirty="0"/>
              <a:t> </a:t>
            </a:r>
            <a:r>
              <a:rPr lang="en-US" sz="2800" dirty="0" err="1"/>
              <a:t>giặt</a:t>
            </a:r>
            <a:r>
              <a:rPr lang="en-US" sz="2800" dirty="0"/>
              <a:t>. </a:t>
            </a:r>
            <a:r>
              <a:rPr lang="en-US" sz="2800" dirty="0" err="1"/>
              <a:t>Mẫu</a:t>
            </a:r>
            <a:r>
              <a:rPr lang="en-US" sz="2800" dirty="0"/>
              <a:t> wash </a:t>
            </a:r>
            <a:r>
              <a:rPr lang="en-US" sz="2800" dirty="0" err="1"/>
              <a:t>cần</a:t>
            </a:r>
            <a:r>
              <a:rPr lang="en-US" sz="2800" dirty="0"/>
              <a:t> </a:t>
            </a:r>
            <a:r>
              <a:rPr lang="en-US" sz="2800" dirty="0" err="1"/>
              <a:t>được</a:t>
            </a:r>
            <a:r>
              <a:rPr lang="en-US" sz="2800" dirty="0"/>
              <a:t> </a:t>
            </a:r>
            <a:r>
              <a:rPr lang="en-US" sz="2800" dirty="0" err="1"/>
              <a:t>làm</a:t>
            </a:r>
            <a:r>
              <a:rPr lang="en-US" sz="2800" dirty="0"/>
              <a:t> </a:t>
            </a:r>
            <a:r>
              <a:rPr lang="en-US" sz="2800" dirty="0" err="1"/>
              <a:t>cùng</a:t>
            </a:r>
            <a:r>
              <a:rPr lang="en-US" sz="2800" dirty="0"/>
              <a:t> </a:t>
            </a:r>
            <a:r>
              <a:rPr lang="en-US" sz="2800" dirty="0" err="1"/>
              <a:t>chất</a:t>
            </a:r>
            <a:r>
              <a:rPr lang="en-US" sz="2800" dirty="0"/>
              <a:t> </a:t>
            </a:r>
            <a:r>
              <a:rPr lang="en-US" sz="2800" dirty="0" err="1"/>
              <a:t>liệu</a:t>
            </a:r>
            <a:r>
              <a:rPr lang="en-US" sz="2800" dirty="0"/>
              <a:t> </a:t>
            </a:r>
            <a:r>
              <a:rPr lang="en-US" sz="2800" dirty="0" err="1"/>
              <a:t>với</a:t>
            </a:r>
            <a:r>
              <a:rPr lang="en-US" sz="2800" dirty="0"/>
              <a:t> </a:t>
            </a:r>
            <a:r>
              <a:rPr lang="en-US" sz="2800" dirty="0" err="1"/>
              <a:t>mẫu</a:t>
            </a:r>
            <a:r>
              <a:rPr lang="en-US" sz="2800" dirty="0"/>
              <a:t> </a:t>
            </a:r>
            <a:r>
              <a:rPr lang="en-US" sz="2800" dirty="0" err="1"/>
              <a:t>gốc</a:t>
            </a:r>
            <a:r>
              <a:rPr lang="en-US" sz="2800" dirty="0"/>
              <a:t> </a:t>
            </a:r>
            <a:r>
              <a:rPr lang="en-US" sz="2800" dirty="0" err="1"/>
              <a:t>và</a:t>
            </a:r>
            <a:r>
              <a:rPr lang="en-US" sz="2800" dirty="0"/>
              <a:t> </a:t>
            </a:r>
            <a:r>
              <a:rPr lang="en-US" sz="2800" dirty="0" err="1"/>
              <a:t>được</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phê</a:t>
            </a:r>
            <a:r>
              <a:rPr lang="en-US" sz="2800" dirty="0"/>
              <a:t> </a:t>
            </a:r>
            <a:r>
              <a:rPr lang="en-US" sz="2800" dirty="0" err="1"/>
              <a:t>duyệt</a:t>
            </a:r>
            <a:r>
              <a:rPr lang="en-US" sz="2800" dirty="0"/>
              <a:t> </a:t>
            </a:r>
            <a:r>
              <a:rPr lang="en-US" sz="2800" dirty="0" err="1"/>
              <a:t>chất</a:t>
            </a:r>
            <a:r>
              <a:rPr lang="en-US" sz="2800" dirty="0"/>
              <a:t> </a:t>
            </a:r>
            <a:r>
              <a:rPr lang="en-US" sz="2800" dirty="0" err="1"/>
              <a:t>lượng</a:t>
            </a:r>
            <a:r>
              <a:rPr lang="en-US" sz="2800" dirty="0"/>
              <a:t> wash, </a:t>
            </a:r>
            <a:r>
              <a:rPr lang="en-US" sz="2800" dirty="0" err="1"/>
              <a:t>kiểu</a:t>
            </a:r>
            <a:r>
              <a:rPr lang="en-US" sz="2800" dirty="0"/>
              <a:t> wash, </a:t>
            </a:r>
            <a:r>
              <a:rPr lang="en-US" sz="2800" dirty="0" err="1"/>
              <a:t>thông</a:t>
            </a:r>
            <a:r>
              <a:rPr lang="en-US" sz="2800" dirty="0"/>
              <a:t> </a:t>
            </a:r>
            <a:r>
              <a:rPr lang="en-US" sz="2800" dirty="0" err="1"/>
              <a:t>số</a:t>
            </a:r>
            <a:r>
              <a:rPr lang="en-US" sz="2800" dirty="0"/>
              <a:t> wash, </a:t>
            </a:r>
            <a:r>
              <a:rPr lang="en-US" sz="2800" dirty="0" err="1"/>
              <a:t>độ</a:t>
            </a:r>
            <a:r>
              <a:rPr lang="en-US" sz="2800" dirty="0"/>
              <a:t> co </a:t>
            </a:r>
            <a:r>
              <a:rPr lang="en-US" sz="2800" dirty="0" err="1"/>
              <a:t>giãn</a:t>
            </a:r>
            <a:r>
              <a:rPr lang="en-US" sz="2800" dirty="0"/>
              <a:t> </a:t>
            </a:r>
            <a:r>
              <a:rPr lang="en-US" sz="2800" dirty="0" err="1"/>
              <a:t>sau</a:t>
            </a:r>
            <a:r>
              <a:rPr lang="en-US" sz="2800" dirty="0"/>
              <a:t> wash. </a:t>
            </a:r>
            <a:r>
              <a:rPr lang="en-US" sz="2800" dirty="0" err="1"/>
              <a:t>Mẫu</a:t>
            </a:r>
            <a:r>
              <a:rPr lang="en-US" sz="2800" dirty="0"/>
              <a:t> </a:t>
            </a:r>
            <a:r>
              <a:rPr lang="en-US" sz="2800" dirty="0" err="1"/>
              <a:t>này</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a:t>
            </a:r>
            <a:r>
              <a:rPr lang="en-US" sz="2800" dirty="0" err="1"/>
              <a:t>đồng</a:t>
            </a:r>
            <a:r>
              <a:rPr lang="en-US" sz="2800" dirty="0"/>
              <a:t> </a:t>
            </a:r>
            <a:r>
              <a:rPr lang="en-US" sz="2800" dirty="0" err="1"/>
              <a:t>thời</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và</a:t>
            </a:r>
            <a:r>
              <a:rPr lang="en-US" sz="2800" dirty="0"/>
              <a:t> </a:t>
            </a:r>
            <a:r>
              <a:rPr lang="en-US" sz="2800" dirty="0" err="1"/>
              <a:t>mẫu</a:t>
            </a:r>
            <a:r>
              <a:rPr lang="en-US" sz="2800" dirty="0"/>
              <a:t> </a:t>
            </a:r>
            <a:r>
              <a:rPr lang="en-US" sz="2800" dirty="0" err="1"/>
              <a:t>kiểm</a:t>
            </a:r>
            <a:r>
              <a:rPr lang="en-US" sz="2800" dirty="0"/>
              <a:t> size</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2821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45</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j. </a:t>
            </a:r>
            <a:r>
              <a:rPr lang="en-US" sz="2800" dirty="0" err="1"/>
              <a:t>Mẫu</a:t>
            </a:r>
            <a:r>
              <a:rPr lang="en-US" sz="2800" dirty="0"/>
              <a:t> </a:t>
            </a:r>
            <a:r>
              <a:rPr lang="en-US" sz="2800" dirty="0" err="1"/>
              <a:t>ánh</a:t>
            </a:r>
            <a:r>
              <a:rPr lang="en-US" sz="2800" dirty="0"/>
              <a:t> </a:t>
            </a:r>
            <a:r>
              <a:rPr lang="en-US" sz="2800" dirty="0" err="1"/>
              <a:t>màu</a:t>
            </a:r>
            <a:r>
              <a:rPr lang="en-US" sz="2800" dirty="0"/>
              <a:t> ( </a:t>
            </a:r>
            <a:r>
              <a:rPr lang="en-US" sz="2800" dirty="0" err="1"/>
              <a:t>Shadeband</a:t>
            </a:r>
            <a:r>
              <a:rPr lang="en-US" sz="2800" dirty="0"/>
              <a:t>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kiểm</a:t>
            </a:r>
            <a:r>
              <a:rPr lang="en-US" sz="2800" dirty="0"/>
              <a:t> </a:t>
            </a:r>
            <a:r>
              <a:rPr lang="en-US" sz="2800" dirty="0" err="1"/>
              <a:t>tra</a:t>
            </a:r>
            <a:r>
              <a:rPr lang="en-US" sz="2800" dirty="0"/>
              <a:t> </a:t>
            </a:r>
            <a:r>
              <a:rPr lang="en-US" sz="2800" dirty="0" err="1"/>
              <a:t>ánh</a:t>
            </a:r>
            <a:r>
              <a:rPr lang="en-US" sz="2800" dirty="0"/>
              <a:t> </a:t>
            </a:r>
            <a:r>
              <a:rPr lang="en-US" sz="2800" dirty="0" err="1"/>
              <a:t>màu</a:t>
            </a:r>
            <a:r>
              <a:rPr lang="en-US" sz="2800" dirty="0"/>
              <a:t> </a:t>
            </a:r>
            <a:r>
              <a:rPr lang="en-US" sz="2800" dirty="0" err="1"/>
              <a:t>cho</a:t>
            </a:r>
            <a:r>
              <a:rPr lang="en-US" sz="2800" dirty="0"/>
              <a:t> </a:t>
            </a:r>
            <a:r>
              <a:rPr lang="en-US" sz="2800" dirty="0" err="1"/>
              <a:t>sản</a:t>
            </a:r>
            <a:r>
              <a:rPr lang="en-US" sz="2800" dirty="0"/>
              <a:t> </a:t>
            </a:r>
            <a:r>
              <a:rPr lang="en-US" sz="2800" dirty="0" err="1"/>
              <a:t>phẩm</a:t>
            </a:r>
            <a:r>
              <a:rPr lang="en-US" sz="2800" dirty="0"/>
              <a:t>, </a:t>
            </a:r>
            <a:r>
              <a:rPr lang="en-US" sz="2800" dirty="0" err="1"/>
              <a:t>được</a:t>
            </a:r>
            <a:r>
              <a:rPr lang="en-US" sz="2800" dirty="0"/>
              <a:t> </a:t>
            </a:r>
            <a:r>
              <a:rPr lang="en-US" sz="2800" dirty="0" err="1"/>
              <a:t>chọn</a:t>
            </a:r>
            <a:r>
              <a:rPr lang="en-US" sz="2800" dirty="0"/>
              <a:t> </a:t>
            </a:r>
            <a:r>
              <a:rPr lang="en-US" sz="2800" dirty="0" err="1"/>
              <a:t>từ</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để</a:t>
            </a:r>
            <a:r>
              <a:rPr lang="en-US" sz="2800" dirty="0"/>
              <a:t> </a:t>
            </a:r>
            <a:r>
              <a:rPr lang="en-US" sz="2800" dirty="0" err="1"/>
              <a:t>họ</a:t>
            </a:r>
            <a:r>
              <a:rPr lang="en-US" sz="2800" dirty="0"/>
              <a:t> </a:t>
            </a:r>
            <a:r>
              <a:rPr lang="en-US" sz="2800" dirty="0" err="1"/>
              <a:t>đánh</a:t>
            </a:r>
            <a:r>
              <a:rPr lang="en-US" sz="2800" dirty="0"/>
              <a:t> </a:t>
            </a:r>
            <a:r>
              <a:rPr lang="en-US" sz="2800" dirty="0" err="1"/>
              <a:t>giá</a:t>
            </a:r>
            <a:r>
              <a:rPr lang="en-US" sz="2800" dirty="0"/>
              <a:t> </a:t>
            </a:r>
            <a:r>
              <a:rPr lang="en-US" sz="2800" dirty="0" err="1"/>
              <a:t>về</a:t>
            </a:r>
            <a:r>
              <a:rPr lang="en-US" sz="2800" dirty="0"/>
              <a:t> </a:t>
            </a:r>
            <a:r>
              <a:rPr lang="en-US" sz="2800" dirty="0" err="1"/>
              <a:t>chất</a:t>
            </a:r>
            <a:r>
              <a:rPr lang="en-US" sz="2800" dirty="0"/>
              <a:t> </a:t>
            </a:r>
            <a:r>
              <a:rPr lang="en-US" sz="2800" dirty="0" err="1"/>
              <a:t>lượng</a:t>
            </a:r>
            <a:r>
              <a:rPr lang="en-US" sz="2800" dirty="0"/>
              <a:t>, </a:t>
            </a:r>
            <a:r>
              <a:rPr lang="en-US" sz="2800" dirty="0" err="1"/>
              <a:t>màu</a:t>
            </a:r>
            <a:r>
              <a:rPr lang="en-US" sz="2800" dirty="0"/>
              <a:t> </a:t>
            </a:r>
            <a:r>
              <a:rPr lang="en-US" sz="2800" dirty="0" err="1"/>
              <a:t>sắc</a:t>
            </a:r>
            <a:r>
              <a:rPr lang="en-US" sz="2800" dirty="0"/>
              <a:t> </a:t>
            </a:r>
            <a:r>
              <a:rPr lang="en-US" sz="2800" dirty="0" err="1"/>
              <a:t>của</a:t>
            </a:r>
            <a:r>
              <a:rPr lang="en-US" sz="2800" dirty="0"/>
              <a:t> </a:t>
            </a:r>
            <a:r>
              <a:rPr lang="en-US" sz="2800" dirty="0" err="1"/>
              <a:t>vải</a:t>
            </a:r>
            <a:r>
              <a:rPr lang="en-US" sz="2800" dirty="0"/>
              <a:t> </a:t>
            </a:r>
            <a:r>
              <a:rPr lang="en-US" sz="2800" dirty="0" err="1"/>
              <a:t>sau</a:t>
            </a:r>
            <a:r>
              <a:rPr lang="en-US" sz="2800" dirty="0"/>
              <a:t> wash </a:t>
            </a:r>
            <a:r>
              <a:rPr lang="en-US" sz="2800" dirty="0" err="1"/>
              <a:t>đối</a:t>
            </a:r>
            <a:r>
              <a:rPr lang="en-US" sz="2800" dirty="0"/>
              <a:t> </a:t>
            </a:r>
            <a:r>
              <a:rPr lang="en-US" sz="2800" dirty="0" err="1"/>
              <a:t>với</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tránh</a:t>
            </a:r>
            <a:r>
              <a:rPr lang="en-US" sz="2800" dirty="0"/>
              <a:t> </a:t>
            </a:r>
            <a:r>
              <a:rPr lang="en-US" sz="2800" dirty="0" err="1"/>
              <a:t>hiện</a:t>
            </a:r>
            <a:r>
              <a:rPr lang="en-US" sz="2800" dirty="0"/>
              <a:t> </a:t>
            </a:r>
            <a:r>
              <a:rPr lang="en-US" sz="2800" dirty="0" err="1"/>
              <a:t>tượng</a:t>
            </a:r>
            <a:r>
              <a:rPr lang="en-US" sz="2800" dirty="0"/>
              <a:t> </a:t>
            </a:r>
            <a:r>
              <a:rPr lang="en-US" sz="2800" dirty="0" err="1"/>
              <a:t>sản</a:t>
            </a:r>
            <a:r>
              <a:rPr lang="en-US" sz="2800" dirty="0"/>
              <a:t> </a:t>
            </a:r>
            <a:r>
              <a:rPr lang="en-US" sz="2800" dirty="0" err="1"/>
              <a:t>phẩm</a:t>
            </a:r>
            <a:r>
              <a:rPr lang="en-US" sz="2800" dirty="0"/>
              <a:t> </a:t>
            </a:r>
            <a:r>
              <a:rPr lang="en-US" sz="2800" dirty="0" err="1"/>
              <a:t>mẫu</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đại</a:t>
            </a:r>
            <a:r>
              <a:rPr lang="en-US" sz="2800" dirty="0"/>
              <a:t> </a:t>
            </a:r>
            <a:r>
              <a:rPr lang="en-US" sz="2800" dirty="0" err="1"/>
              <a:t>trà</a:t>
            </a:r>
            <a:r>
              <a:rPr lang="en-US" sz="2800" dirty="0"/>
              <a:t> </a:t>
            </a:r>
            <a:r>
              <a:rPr lang="en-US" sz="2800" dirty="0" err="1"/>
              <a:t>có</a:t>
            </a:r>
            <a:r>
              <a:rPr lang="en-US" sz="2800" dirty="0"/>
              <a:t> </a:t>
            </a:r>
            <a:r>
              <a:rPr lang="en-US" sz="2800" dirty="0" err="1"/>
              <a:t>ánh</a:t>
            </a:r>
            <a:r>
              <a:rPr lang="en-US" sz="2800" dirty="0"/>
              <a:t> </a:t>
            </a:r>
            <a:r>
              <a:rPr lang="en-US" sz="2800" dirty="0" err="1"/>
              <a:t>màu</a:t>
            </a:r>
            <a:r>
              <a:rPr lang="en-US" sz="2800" dirty="0"/>
              <a:t> </a:t>
            </a:r>
            <a:r>
              <a:rPr lang="en-US" sz="2800" dirty="0" err="1"/>
              <a:t>khác</a:t>
            </a:r>
            <a:r>
              <a:rPr lang="en-US" sz="2800" dirty="0"/>
              <a:t> </a:t>
            </a:r>
            <a:r>
              <a:rPr lang="en-US" sz="2800" dirty="0" err="1"/>
              <a:t>nhau</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84380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46</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k. </a:t>
            </a:r>
            <a:r>
              <a:rPr lang="en-US" sz="2800" dirty="0" err="1"/>
              <a:t>Mẫu</a:t>
            </a:r>
            <a:r>
              <a:rPr lang="en-US" sz="2800" dirty="0"/>
              <a:t> </a:t>
            </a:r>
            <a:r>
              <a:rPr lang="en-US" sz="2800" dirty="0" err="1"/>
              <a:t>trên</a:t>
            </a:r>
            <a:r>
              <a:rPr lang="en-US" sz="2800" dirty="0"/>
              <a:t> </a:t>
            </a:r>
            <a:r>
              <a:rPr lang="en-US" sz="2800" dirty="0" err="1"/>
              <a:t>chuyền</a:t>
            </a:r>
            <a:r>
              <a:rPr lang="en-US" sz="2800" dirty="0"/>
              <a:t> (TOP sample)</a:t>
            </a:r>
          </a:p>
          <a:p>
            <a:pPr marL="0" indent="0">
              <a:buNone/>
            </a:pPr>
            <a:r>
              <a:rPr lang="en-US" sz="2800" dirty="0"/>
              <a:t>    </a:t>
            </a:r>
            <a:r>
              <a:rPr lang="en-US" sz="2800" dirty="0" err="1"/>
              <a:t>Là</a:t>
            </a:r>
            <a:r>
              <a:rPr lang="en-US" sz="2800" dirty="0"/>
              <a:t> </a:t>
            </a:r>
            <a:r>
              <a:rPr lang="en-US" sz="2800" dirty="0" err="1"/>
              <a:t>mẫu</a:t>
            </a:r>
            <a:r>
              <a:rPr lang="en-US" sz="2800" dirty="0"/>
              <a:t> </a:t>
            </a:r>
            <a:r>
              <a:rPr lang="en-US" sz="2800" dirty="0" err="1"/>
              <a:t>chọn</a:t>
            </a:r>
            <a:r>
              <a:rPr lang="en-US" sz="2800" dirty="0"/>
              <a:t> </a:t>
            </a:r>
            <a:r>
              <a:rPr lang="en-US" sz="2800" dirty="0" err="1"/>
              <a:t>ra</a:t>
            </a:r>
            <a:r>
              <a:rPr lang="en-US" sz="2800" dirty="0"/>
              <a:t> </a:t>
            </a:r>
            <a:r>
              <a:rPr lang="en-US" sz="2800" dirty="0" err="1"/>
              <a:t>từ</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a:t>
            </a:r>
            <a:r>
              <a:rPr lang="en-US" sz="2800" dirty="0" err="1"/>
              <a:t>trên</a:t>
            </a:r>
            <a:r>
              <a:rPr lang="en-US" sz="2800" dirty="0"/>
              <a:t> </a:t>
            </a:r>
            <a:r>
              <a:rPr lang="en-US" sz="2800" dirty="0" err="1"/>
              <a:t>chuyền</a:t>
            </a:r>
            <a:r>
              <a:rPr lang="en-US" sz="2800" dirty="0"/>
              <a:t> may </a:t>
            </a:r>
            <a:r>
              <a:rPr lang="en-US" sz="2800" dirty="0" err="1"/>
              <a:t>và</a:t>
            </a:r>
            <a:r>
              <a:rPr lang="en-US" sz="2800" dirty="0"/>
              <a:t> </a:t>
            </a:r>
            <a:r>
              <a:rPr lang="en-US" sz="2800" dirty="0" err="1"/>
              <a:t>gửi</a:t>
            </a:r>
            <a:r>
              <a:rPr lang="en-US" sz="2800" dirty="0"/>
              <a:t>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xem</a:t>
            </a:r>
            <a:r>
              <a:rPr lang="en-US" sz="2800" dirty="0"/>
              <a:t> </a:t>
            </a:r>
            <a:r>
              <a:rPr lang="en-US" sz="2800" dirty="0" err="1"/>
              <a:t>xét</a:t>
            </a:r>
            <a:r>
              <a:rPr lang="en-US" sz="2800" dirty="0"/>
              <a:t>. </a:t>
            </a:r>
            <a:r>
              <a:rPr lang="en-US" sz="2800" dirty="0" err="1"/>
              <a:t>Thông</a:t>
            </a:r>
            <a:r>
              <a:rPr lang="en-US" sz="2800" dirty="0"/>
              <a:t> qua </a:t>
            </a:r>
            <a:r>
              <a:rPr lang="en-US" sz="2800" dirty="0" err="1"/>
              <a:t>mẫu</a:t>
            </a:r>
            <a:r>
              <a:rPr lang="en-US" sz="2800" dirty="0"/>
              <a:t> TOP </a:t>
            </a:r>
            <a:r>
              <a:rPr lang="en-US" sz="2800" dirty="0" err="1"/>
              <a:t>khách</a:t>
            </a:r>
            <a:r>
              <a:rPr lang="en-US" sz="2800" dirty="0"/>
              <a:t> </a:t>
            </a:r>
            <a:r>
              <a:rPr lang="en-US" sz="2800" dirty="0" err="1"/>
              <a:t>hàng</a:t>
            </a:r>
            <a:r>
              <a:rPr lang="en-US" sz="2800" dirty="0"/>
              <a:t> </a:t>
            </a:r>
            <a:r>
              <a:rPr lang="en-US" sz="2800" dirty="0" err="1"/>
              <a:t>sẽ</a:t>
            </a:r>
            <a:r>
              <a:rPr lang="en-US" sz="2800" dirty="0"/>
              <a:t> </a:t>
            </a:r>
            <a:r>
              <a:rPr lang="en-US" sz="2800" dirty="0" err="1"/>
              <a:t>đánh</a:t>
            </a:r>
            <a:r>
              <a:rPr lang="en-US" sz="2800" dirty="0"/>
              <a:t> </a:t>
            </a:r>
            <a:r>
              <a:rPr lang="en-US" sz="2800" dirty="0" err="1"/>
              <a:t>giá</a:t>
            </a:r>
            <a:r>
              <a:rPr lang="en-US" sz="2800" dirty="0"/>
              <a:t> </a:t>
            </a:r>
            <a:r>
              <a:rPr lang="en-US" sz="2800" dirty="0" err="1"/>
              <a:t>lô</a:t>
            </a:r>
            <a:r>
              <a:rPr lang="en-US" sz="2800" dirty="0"/>
              <a:t> </a:t>
            </a:r>
            <a:r>
              <a:rPr lang="en-US" sz="2800" dirty="0" err="1"/>
              <a:t>hàng</a:t>
            </a:r>
            <a:r>
              <a:rPr lang="en-US" sz="2800" dirty="0"/>
              <a:t> </a:t>
            </a:r>
            <a:r>
              <a:rPr lang="en-US" sz="2800" dirty="0" err="1"/>
              <a:t>đang</a:t>
            </a:r>
            <a:r>
              <a:rPr lang="en-US" sz="2800" dirty="0"/>
              <a:t> </a:t>
            </a:r>
            <a:r>
              <a:rPr lang="en-US" sz="2800" dirty="0" err="1"/>
              <a:t>sản</a:t>
            </a:r>
            <a:r>
              <a:rPr lang="en-US" sz="2800" dirty="0"/>
              <a:t> </a:t>
            </a:r>
            <a:r>
              <a:rPr lang="en-US" sz="2800" dirty="0" err="1"/>
              <a:t>xuất</a:t>
            </a:r>
            <a:r>
              <a:rPr lang="en-US" sz="2800" dirty="0"/>
              <a:t> </a:t>
            </a:r>
            <a:r>
              <a:rPr lang="en-US" sz="2800" dirty="0" err="1"/>
              <a:t>có</a:t>
            </a:r>
            <a:r>
              <a:rPr lang="en-US" sz="2800" dirty="0"/>
              <a:t> </a:t>
            </a:r>
            <a:r>
              <a:rPr lang="en-US" sz="2800" dirty="0" err="1"/>
              <a:t>đúng</a:t>
            </a:r>
            <a:r>
              <a:rPr lang="en-US" sz="2800" dirty="0"/>
              <a:t> </a:t>
            </a:r>
            <a:r>
              <a:rPr lang="en-US" sz="2800" dirty="0" err="1"/>
              <a:t>với</a:t>
            </a:r>
            <a:r>
              <a:rPr lang="en-US" sz="2800" dirty="0"/>
              <a:t> </a:t>
            </a:r>
            <a:r>
              <a:rPr lang="en-US" sz="2800" dirty="0" err="1"/>
              <a:t>mẫu</a:t>
            </a:r>
            <a:r>
              <a:rPr lang="en-US" sz="2800" dirty="0"/>
              <a:t> </a:t>
            </a:r>
            <a:r>
              <a:rPr lang="en-US" sz="2800" dirty="0" err="1"/>
              <a:t>tiền</a:t>
            </a:r>
            <a:r>
              <a:rPr lang="en-US" sz="2800" dirty="0"/>
              <a:t> </a:t>
            </a:r>
            <a:r>
              <a:rPr lang="en-US" sz="2800" dirty="0" err="1"/>
              <a:t>sản</a:t>
            </a:r>
            <a:r>
              <a:rPr lang="en-US" sz="2800" dirty="0"/>
              <a:t> </a:t>
            </a:r>
            <a:r>
              <a:rPr lang="en-US" sz="2800" dirty="0" err="1"/>
              <a:t>xuất</a:t>
            </a:r>
            <a:r>
              <a:rPr lang="en-US" sz="2800" dirty="0"/>
              <a:t> </a:t>
            </a:r>
            <a:r>
              <a:rPr lang="en-US" sz="2800" dirty="0" err="1"/>
              <a:t>đã</a:t>
            </a:r>
            <a:r>
              <a:rPr lang="en-US" sz="2800" dirty="0"/>
              <a:t> </a:t>
            </a:r>
            <a:r>
              <a:rPr lang="en-US" sz="2800" dirty="0" err="1"/>
              <a:t>duyệt</a:t>
            </a:r>
            <a:r>
              <a:rPr lang="en-US" sz="2800" dirty="0"/>
              <a:t> hay </a:t>
            </a:r>
            <a:r>
              <a:rPr lang="en-US" sz="2800" dirty="0" err="1"/>
              <a:t>không</a:t>
            </a:r>
            <a:r>
              <a:rPr lang="en-US" sz="2800" dirty="0"/>
              <a:t>. </a:t>
            </a:r>
            <a:r>
              <a:rPr lang="en-US" sz="2800" dirty="0" err="1"/>
              <a:t>Đồng</a:t>
            </a:r>
            <a:r>
              <a:rPr lang="en-US" sz="2800" dirty="0"/>
              <a:t> </a:t>
            </a:r>
            <a:r>
              <a:rPr lang="en-US" sz="2800" dirty="0" err="1"/>
              <a:t>thời</a:t>
            </a:r>
            <a:r>
              <a:rPr lang="en-US" sz="2800" dirty="0"/>
              <a:t> </a:t>
            </a:r>
            <a:r>
              <a:rPr lang="en-US" sz="2800" dirty="0" err="1"/>
              <a:t>cũng</a:t>
            </a:r>
            <a:r>
              <a:rPr lang="en-US" sz="2800" dirty="0"/>
              <a:t> </a:t>
            </a:r>
            <a:r>
              <a:rPr lang="en-US" sz="2800" dirty="0" err="1"/>
              <a:t>là</a:t>
            </a:r>
            <a:r>
              <a:rPr lang="en-US" sz="2800" dirty="0"/>
              <a:t> </a:t>
            </a:r>
            <a:r>
              <a:rPr lang="en-US" sz="2800" dirty="0" err="1"/>
              <a:t>mẫu</a:t>
            </a:r>
            <a:r>
              <a:rPr lang="en-US" sz="2800" dirty="0"/>
              <a:t> </a:t>
            </a:r>
            <a:r>
              <a:rPr lang="en-US" sz="2800" dirty="0" err="1"/>
              <a:t>dùng</a:t>
            </a:r>
            <a:r>
              <a:rPr lang="en-US" sz="2800" dirty="0"/>
              <a:t> </a:t>
            </a:r>
            <a:r>
              <a:rPr lang="en-US" sz="2800" dirty="0" err="1"/>
              <a:t>để</a:t>
            </a:r>
            <a:r>
              <a:rPr lang="en-US" sz="2800" dirty="0"/>
              <a:t> </a:t>
            </a:r>
            <a:r>
              <a:rPr lang="en-US" sz="2800" dirty="0" err="1"/>
              <a:t>duyệt</a:t>
            </a:r>
            <a:r>
              <a:rPr lang="en-US" sz="2800" dirty="0"/>
              <a:t> </a:t>
            </a:r>
            <a:r>
              <a:rPr lang="en-US" sz="2800" dirty="0" err="1"/>
              <a:t>cho</a:t>
            </a:r>
            <a:r>
              <a:rPr lang="en-US" sz="2800" dirty="0"/>
              <a:t> </a:t>
            </a:r>
            <a:r>
              <a:rPr lang="en-US" sz="2800" dirty="0" err="1"/>
              <a:t>xuất</a:t>
            </a:r>
            <a:r>
              <a:rPr lang="en-US" sz="2800" dirty="0"/>
              <a:t> </a:t>
            </a:r>
            <a:r>
              <a:rPr lang="en-US" sz="2800" dirty="0" err="1"/>
              <a:t>hàng</a:t>
            </a:r>
            <a:r>
              <a:rPr lang="en-US" sz="2800" dirty="0"/>
              <a:t> </a:t>
            </a:r>
            <a:r>
              <a:rPr lang="en-US" sz="2800" dirty="0" err="1"/>
              <a:t>khi</a:t>
            </a:r>
            <a:r>
              <a:rPr lang="en-US" sz="2800" dirty="0"/>
              <a:t> </a:t>
            </a:r>
            <a:r>
              <a:rPr lang="en-US" sz="2800" dirty="0" err="1"/>
              <a:t>khách</a:t>
            </a:r>
            <a:r>
              <a:rPr lang="en-US" sz="2800" dirty="0"/>
              <a:t> </a:t>
            </a:r>
            <a:r>
              <a:rPr lang="en-US" sz="2800" dirty="0" err="1"/>
              <a:t>hàng</a:t>
            </a:r>
            <a:r>
              <a:rPr lang="en-US" sz="2800" dirty="0"/>
              <a:t> </a:t>
            </a:r>
            <a:r>
              <a:rPr lang="en-US" sz="2800" dirty="0" err="1"/>
              <a:t>kiểm</a:t>
            </a:r>
            <a:r>
              <a:rPr lang="en-US" sz="2800" dirty="0"/>
              <a:t> </a:t>
            </a:r>
            <a:r>
              <a:rPr lang="en-US" sz="2800" dirty="0" err="1"/>
              <a:t>tra</a:t>
            </a:r>
            <a:r>
              <a:rPr lang="en-US" sz="2800" dirty="0"/>
              <a:t> </a:t>
            </a:r>
            <a:r>
              <a:rPr lang="en-US" sz="2800" dirty="0" err="1"/>
              <a:t>cuối</a:t>
            </a:r>
            <a:r>
              <a:rPr lang="en-US" sz="2800" dirty="0"/>
              <a:t> </a:t>
            </a:r>
            <a:r>
              <a:rPr lang="en-US" sz="2800" dirty="0" err="1"/>
              <a:t>cùng</a:t>
            </a:r>
            <a:r>
              <a:rPr lang="en-US" sz="2800" dirty="0"/>
              <a:t>.</a:t>
            </a:r>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324008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6</a:t>
            </a:r>
            <a:r>
              <a:rPr lang="en-US" sz="3200" dirty="0" smtClean="0"/>
              <a:t>. Theo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47</a:t>
            </a:fld>
            <a:endParaRPr lang="en-US" smtClean="0"/>
          </a:p>
        </p:txBody>
      </p:sp>
      <p:sp>
        <p:nvSpPr>
          <p:cNvPr id="4" name="Content Placeholder 2"/>
          <p:cNvSpPr>
            <a:spLocks noGrp="1"/>
          </p:cNvSpPr>
          <p:nvPr>
            <p:ph idx="1"/>
          </p:nvPr>
        </p:nvSpPr>
        <p:spPr>
          <a:xfrm>
            <a:off x="304800" y="2133600"/>
            <a:ext cx="8686800" cy="4572000"/>
          </a:xfrm>
        </p:spPr>
        <p:txBody>
          <a:bodyPr/>
          <a:lstStyle/>
          <a:p>
            <a:pPr marL="0" indent="0">
              <a:buNone/>
            </a:pPr>
            <a:r>
              <a:rPr lang="en-US" sz="2800" dirty="0"/>
              <a:t> l. </a:t>
            </a:r>
            <a:r>
              <a:rPr lang="en-US" sz="2800" dirty="0" err="1"/>
              <a:t>Mẫu</a:t>
            </a:r>
            <a:r>
              <a:rPr lang="en-US" sz="2800" dirty="0"/>
              <a:t> </a:t>
            </a:r>
            <a:r>
              <a:rPr lang="en-US" sz="2800" dirty="0" err="1"/>
              <a:t>lưu</a:t>
            </a:r>
            <a:r>
              <a:rPr lang="en-US" sz="2800" dirty="0"/>
              <a:t> </a:t>
            </a:r>
            <a:r>
              <a:rPr lang="en-US" sz="2800" dirty="0" err="1"/>
              <a:t>trữ</a:t>
            </a:r>
            <a:r>
              <a:rPr lang="en-US" sz="2800" dirty="0"/>
              <a:t> ( keeping sample, shipment sample, reference sample)</a:t>
            </a:r>
          </a:p>
          <a:p>
            <a:pPr marL="0" indent="0">
              <a:buNone/>
            </a:pPr>
            <a:r>
              <a:rPr lang="vi-VN" sz="2800" dirty="0"/>
              <a:t>   Là mẫu được lấy từ xưởng hoàn thành và gửi cho khách hàng sau khi đã đóng gói hoàn chỉnh. Mẫu này cũng được lưu lại công ty để tham khảo cho mùa sau và đối chứng khi xảy ra vấn đề.</a:t>
            </a:r>
            <a:endParaRPr lang="en-US" sz="2800" dirty="0"/>
          </a:p>
        </p:txBody>
      </p:sp>
      <p:sp>
        <p:nvSpPr>
          <p:cNvPr id="5" name="Rounded Rectangle 4"/>
          <p:cNvSpPr/>
          <p:nvPr/>
        </p:nvSpPr>
        <p:spPr>
          <a:xfrm>
            <a:off x="381000" y="1219200"/>
            <a:ext cx="86106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6.2 </a:t>
            </a:r>
            <a:r>
              <a:rPr lang="en-US" sz="3200" dirty="0" err="1" smtClean="0"/>
              <a:t>Quy</a:t>
            </a:r>
            <a:r>
              <a:rPr lang="en-US" sz="3200" dirty="0" smtClean="0"/>
              <a:t> </a:t>
            </a:r>
            <a:r>
              <a:rPr lang="en-US" sz="3200" dirty="0" err="1" smtClean="0"/>
              <a:t>trình</a:t>
            </a:r>
            <a:r>
              <a:rPr lang="en-US" sz="3200" dirty="0" smtClean="0"/>
              <a:t> </a:t>
            </a:r>
            <a:r>
              <a:rPr lang="en-US" sz="3200" dirty="0" err="1" smtClean="0"/>
              <a:t>theo</a:t>
            </a:r>
            <a:r>
              <a:rPr lang="en-US" sz="3200" dirty="0" smtClean="0"/>
              <a:t> </a:t>
            </a:r>
            <a:r>
              <a:rPr lang="en-US" sz="3200" dirty="0" err="1" smtClean="0"/>
              <a:t>dõi</a:t>
            </a:r>
            <a:r>
              <a:rPr lang="en-US" sz="3200" dirty="0" smtClean="0"/>
              <a:t> </a:t>
            </a:r>
            <a:r>
              <a:rPr lang="en-US" sz="3200" dirty="0" err="1" smtClean="0"/>
              <a:t>và</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mẫu</a:t>
            </a:r>
            <a:endParaRPr lang="en-US" sz="3200" dirty="0"/>
          </a:p>
        </p:txBody>
      </p:sp>
    </p:spTree>
    <p:extLst>
      <p:ext uri="{BB962C8B-B14F-4D97-AF65-F5344CB8AC3E}">
        <p14:creationId xmlns:p14="http://schemas.microsoft.com/office/powerpoint/2010/main" val="136029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Tính</a:t>
            </a:r>
            <a:r>
              <a:rPr lang="en-US" dirty="0" smtClean="0"/>
              <a:t> chi </a:t>
            </a:r>
            <a:r>
              <a:rPr lang="en-US" dirty="0" err="1" smtClean="0"/>
              <a:t>chí</a:t>
            </a:r>
            <a:r>
              <a:rPr lang="en-US" dirty="0" smtClean="0"/>
              <a:t> </a:t>
            </a:r>
            <a:r>
              <a:rPr lang="en-US" dirty="0" err="1" smtClean="0"/>
              <a:t>mua</a:t>
            </a:r>
            <a:r>
              <a:rPr lang="en-US" dirty="0" smtClean="0"/>
              <a:t> NPL .</a:t>
            </a:r>
            <a:endParaRPr lang="en-US" dirty="0" smtClean="0"/>
          </a:p>
          <a:p>
            <a:r>
              <a:rPr lang="en-US" dirty="0" err="1" smtClean="0"/>
              <a:t>Khái</a:t>
            </a:r>
            <a:r>
              <a:rPr lang="en-US" dirty="0" smtClean="0"/>
              <a:t> </a:t>
            </a:r>
            <a:r>
              <a:rPr lang="en-US" dirty="0" err="1" smtClean="0"/>
              <a:t>niệm</a:t>
            </a:r>
            <a:r>
              <a:rPr lang="en-US" dirty="0" smtClean="0"/>
              <a:t> </a:t>
            </a:r>
            <a:r>
              <a:rPr lang="en-US" dirty="0" err="1" smtClean="0"/>
              <a:t>về</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mẫu</a:t>
            </a:r>
            <a:r>
              <a:rPr lang="en-US" dirty="0" smtClean="0"/>
              <a:t> .</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48</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err="1" smtClean="0"/>
              <a:t>Sưu</a:t>
            </a:r>
            <a:r>
              <a:rPr lang="en-US" dirty="0" smtClean="0"/>
              <a:t> </a:t>
            </a:r>
            <a:r>
              <a:rPr lang="en-US" dirty="0" err="1" smtClean="0"/>
              <a:t>tầm</a:t>
            </a:r>
            <a:r>
              <a:rPr lang="en-US" dirty="0" smtClean="0"/>
              <a:t> </a:t>
            </a:r>
            <a:r>
              <a:rPr lang="en-US" dirty="0" err="1" smtClean="0"/>
              <a:t>một</a:t>
            </a:r>
            <a:r>
              <a:rPr lang="en-US" dirty="0" smtClean="0"/>
              <a:t> </a:t>
            </a:r>
            <a:r>
              <a:rPr lang="en-US" dirty="0" err="1" smtClean="0"/>
              <a:t>đơn</a:t>
            </a:r>
            <a:r>
              <a:rPr lang="en-US" dirty="0" smtClean="0"/>
              <a:t> </a:t>
            </a:r>
            <a:r>
              <a:rPr lang="en-US" dirty="0" err="1" smtClean="0"/>
              <a:t>hàng</a:t>
            </a:r>
            <a:r>
              <a:rPr lang="en-US" dirty="0" smtClean="0"/>
              <a:t> may </a:t>
            </a:r>
            <a:r>
              <a:rPr lang="en-US" dirty="0" err="1" smtClean="0"/>
              <a:t>có</a:t>
            </a:r>
            <a:r>
              <a:rPr lang="en-US" dirty="0" smtClean="0"/>
              <a:t> </a:t>
            </a:r>
            <a:r>
              <a:rPr lang="en-US" dirty="0" err="1" smtClean="0"/>
              <a:t>bảng</a:t>
            </a:r>
            <a:r>
              <a:rPr lang="en-US" dirty="0" smtClean="0"/>
              <a:t> </a:t>
            </a:r>
            <a:r>
              <a:rPr lang="en-US" dirty="0" err="1" smtClean="0"/>
              <a:t>giá</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49</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3793</TotalTime>
  <Words>3782</Words>
  <Application>Microsoft Office PowerPoint</Application>
  <PresentationFormat>On-screen Show (4:3)</PresentationFormat>
  <Paragraphs>350</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871TGp_picture_light_ani</vt:lpstr>
      <vt:lpstr>KIỂM TRA BÀI CŨ</vt:lpstr>
      <vt:lpstr>GV: PHẠM T T THÚY</vt:lpstr>
      <vt:lpstr>MỤC TIÊU</vt:lpstr>
      <vt:lpstr>NỘI DUNG</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5. Tính giá sản phẩm</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6. Theo dõi và phát triển mẫu</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182</cp:revision>
  <dcterms:created xsi:type="dcterms:W3CDTF">2013-12-02T23:45:18Z</dcterms:created>
  <dcterms:modified xsi:type="dcterms:W3CDTF">2020-05-20T14:40:58Z</dcterms:modified>
</cp:coreProperties>
</file>